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unto his people, Behold, the people of the children of Israel are more and mightier than w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ome, let us deal wisely with them; lest they multiply, and it come to pass, that, when there falleth out any war, they also join themselves unto our enemies, and fight against us, and get them up out of the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they did set over them taskmasters to afflict them with their burdens. And they built for Pharaoh store cities, Pithom and Raam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more they afflicted them, the more they multiplied and the more they spread abroad. And they were grieved because of the children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Egyptians made the children of Israel to serve with rigou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made their lives bitter with hard service, in mortar and in brick, and in all manner of service in the field, all their service, wherein they made them serve with rigou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king of Egypt spake to the Hebrew midwives, of which the name of the one was Shiphrah, and the name of the other Pu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id, When ye do the office of a midwife to the Hebrew women, and see them upon the birthstool; if it be a son, then ye shall kill him; but if it be a daughter, then she shall li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midwives feared God, and did not as the king of Egypt commanded them, but saved the men children ali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king of Egypt called for the midwives, and said unto them, Why have ye done this thing, and have saved the men children ali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names of the sons of Israel, which came into Egypt; every man and his household came with Jaco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midwives said unto Pharaoh, Because the Hebrew women are not as the Egyptian women; for they are lively, and are delivered ere the midwife come unto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God dealt well with the midwives: and the people multiplied, and waxed very migh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came to pass, because the midwives feared God, that he made them hous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Pharaoh charged all his people, saying, Every son that is born ye shall cast into the river, and every daughter ye shall save al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euben, Simeon, Levi, and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ssachar, Zebulun, and Benjam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n and Naphtali, Gad and As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ll the souls that came out of the loins of Jacob were seventy souls: and Joseph was in Egypt alread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oseph died, and all his brethren, and all that genera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children of Israel were fruitful, and increased abundantly, and multiplied, and waxed exceeding mighty; and the land was filled with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re arose a new king over Egypt, which knew not Joseph.]]></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2026-05-30T08:18:52Z</dcterms:created>
  <dcterms:modified xsi:type="dcterms:W3CDTF">2026-05-30T08:18:52Z</dcterms:modified>
  <dc:title>Bible.com.au: EXODUS 1:1-22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