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did the king Ahasuerus give the house of Haman the Jews enemy unto Esther the queen. And Mordecai came before the king; for Esther had told what he was unto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took off his ring, which he had taken from Haman, and gave it unto Mordecai. And Esther set Mordecai over the house of Ha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sther spake yet again before the king, and fell down at his feet, and besought him with tears to put away the mischief of Haman the Agagite, and his device that he had devised against the Je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held out to Esther the golden sceptre. So Esther arose, and stood before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If it please the king, and if I have found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ow can I endure to see the evil that shall come unto my people? or how can I endure to see the destruction of my kind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Ahasuerus said unto Esther the queen and to Mordecai the Jew, Behold, I have given Esther the house of Haman, and him they have hanged upon the gallows, because he laid his hand upon the J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rite ye also to the Jews, as it liketh you, in the king’s name, and seal it with the king’s ring: for the writing which is written in the king’s name, and sealed with the king’s ring, may no man reve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re the king’s scribes called at that time, in the third month, which is the month, Sivan, on the three and twentieth day thereof; and it was written according to all that Mordecai commanded unto the Jews, and to the satraps, and the governors and prince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wrote in the name of king Ahasuerus, and sealed it with the king’s ring, and sent letters by posts on horseback, riding on swift steeds that were used in the king’s service, bred of the st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in the king granted the Jews which were in every city to gather themselves together, and to stand for their life, to destroy, to slay, and to cause to perish, all the power of the people and province that would assault them, their little ones and women, and to take the spoil of them for a pr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pon one day in all the provinces of king Ahasuerus, namely, upon the thirteenth day of the twelfth month, which is the month Ad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copy of the writing, that the decree should be given out in every province, was published unto all the peoples, and that the Jews should be ready against that day to avenge themselves on thei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osts that rode upon swift steeds that were used in the king’s service went out, being hastened and pressed on by the king’s commandment; and the decree was given out in Shushan the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rdecai went forth front the presence of the king in royal apparel of blue and white, and with a great crown of gold, and with a robe of fine linen and purple: and the city of Shushan shouted and was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Jews had light and gladness, and joy and hon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every province, and in every city, whithersoever the king’s commandment and his decree came, the Jews had gladness and joy, a feast and a good day. And many from among the peoples of the land became Jews; for the fear of the Jews was fallen up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ESTHER 8:1-17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