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thach came and told Esther the words of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sther spake unto Hathach, and gave him a message unto Mordecai,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king’s servants, and the people of the king’s provinces, do know, that whosoever, whether man or woman, shall come unto the king into the inner court, who is not called, there is one law for him, that he be put to death, except such to whom the king shall hold out the golden sceptre, that he may live: but I have not been called to come in unto the king these thir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ld to Mordecai Esther’s w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rdecai bade them return answer unto Esther, Think not with thyself that thou shalt escape in the king’s house, more than all the Je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ou altogether holdest thy peace at this time, then shall relief and deliverance arise to the Jews from another place, but thou and thy father’s house shall perish: and who knoweth whether thou art not come to the kingdom for such a time as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sther bade them return answer unto Mordec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gather together all the Jews that are present in Shushan, and fast ye for me, and neither eat nor drink three days, night or day: I also and my maidens will fast in like manner; and so will I go in unto the king, which is not according to the law: and if I perish, I per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rdecai went his way, and did according to all that Esther ha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Mordecai knew all that was done, Mordecai rent his clothes, and put on sackcloth with ashes, and went out into the midst of the city, and cried with a loud and a bitter c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ame even before the king’s gate: for none might enter within the king’s gate clothed with sackc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every province, whithersoever the king’s commandment and his decree came, there was great mourning among the Jews, and fasting, and weeping, and wailing; and many lay in sackcloth and as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ther’s maidens and her chamberlains came and told it her; and the queen was exceedingly grieved: and she sent raiment to clothe Mordecai, and to take his sackcloth from off him: but he received it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lled Esther for Hathach, one of the king’s chamberlains, whom he had appointed to attend upon her, and charged him to go to Mordecai, to know what this was, and why it w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thach went forth to Mordecai unto the broad place of the city, which was before the king’s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rdecai told him of all that had happened unto him, and the exact sum of the money that Haman had promised to pay to the king’s treasuries for the Jews, to destro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he gave him the copy of the writing of the decree that was given out in Shushan to destroy them, to shew it unto Esther, and to declare it unto her; and to charge her that she should go in unto the king, to make supplication unto him, and to make request before him, for her peopl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2026-05-30T08:18:37Z</dcterms:created>
  <dcterms:modified xsi:type="dcterms:W3CDTF">2026-05-30T08:18:37Z</dcterms:modified>
  <dc:title>Bible.com.au: ESTHER 4:1-17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