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73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Vashti the queen made a feast for the women in the royal house which belonged to king Ahasue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the heart of the king was merry with wine, he commanded Mehuman, Biztha, Harbona, Bigtha, and Abagtha, Zethar, and Carcas, the seven chamberlains that ministered in the presence of Ahasuerus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Vashti the queen before the king with the crown royal, to shew the peoples and the princes her beauty: for she was fair to look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queen Vashti refused to come at the king’s commandment by the chamberlains: therefore was the king very wroth, and his anger burn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said to the wise men, which knew the times, (for so was the king’s manner toward all that knew law and judg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next unto him was Carshena, Shethar, Admatha, Tarshish, Meres, Marsena, and Memucan, the seven princes of Persia and Media, which saw the king’s face, and sat first in th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we do unto the queen Vashti according to law, because she hath not done the bidding of the king Ahasuerus by the chamberl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emucan answered before the king and the princes, Vashti the queen hath not done wrong to the king only, but also to all the princes, and to all the peoples that are in all the provinces of the king Ahasuer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deed of the queen shall come abroad unto all women, to make their husbands contemptible in their eyes, when it shall be reported, The king Ahasuerus commanded Vashti the queen to be brought in before him, but she came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day shall the princesses of Persia and Media which have heard of the deed of the queen say the like unto all the king’s princes, So shall there arise much contempt and wr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days of Ahasuerus, (this is Ahasuerus which reigned, from India even unto Ethiopia, over an hundred and seven and twenty provin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t please the king, let there go forth a royal commandment from him, and let it be written among the laws of the Persians and the Medes, that it be not altered, that Vashti come no more before king Ahasuerus; and let the king give her royal estate unto another that is better than s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king’s decree which he shall make shall be published throughout all his kingdom, (for it is great,) all the wives shall give to their husbands honour, both to great and sm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aying pleased the king and the princes; and the king did according to the word of Memuc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sent letters into all the king’s provinces, into every province according to the writing thereof, and to every people after their language, that every man should bear rule in his own house, and should publish it according to the language of his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n those days, when the king Ahasuerus sat on the throne of his kingdom, which was in Shushan the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third year of his reign, he made a feast unto all his princes and his servants; the power of Persia and Media, the nobles and princes of the provinces, being befor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shewed the riches of his glorious kingdom and the honour of his excellent majesty many days, even an hundred and fourscore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se days were fulfilled, he king made a feast unto all the people that were present in Shushan the palace, both great and small, seven days, in the court of the garden of the king’s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were hangings of white cloth, of green, and of blue, fastened with cords of fine linen and purple to silver rings and pillars of marble: the couches were of gold and silver, upon a pavement of red, and white, and yellow, and black mar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gave them drink in vessels of gold, (the vessels being diverse one from another,) and royal wine in abundance, according to the bounty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drinking was according to the law; none could compel: for so the king had appointed to all the officers of his house, that they should do according to every man’s pleasure.]]></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2026-06-25T03:08:27Z</dcterms:created>
  <dcterms:modified xsi:type="dcterms:W3CDTF">2026-06-25T03:08:27Z</dcterms:modified>
  <dc:title>Bible.com.au: ESTHER 1:1-22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