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5: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sther, what is the matter? I am thy brother, be of good che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not die, for  our commandment is for our subjects: come n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held up his golden sceptre, and laid it upon her ne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mbraced her, and said, Speak un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she unto him, I saw thee, my lord, as an angel of God, and my heart was troubled for fear of thy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onderful art thou, my lord, and thy countenance is full of gr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she was speaking, she fell down for faint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king was troubled, and all his servants comforte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upon the third day, when she had ended her prayer, she laid away her garments of service, and put on her glorious appar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ing majestically adorned, after she had called upon the all-seeing God and saviour, she took her two maids with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pon the one she leaned, as carrying herself delicat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ther followed, bearing up her t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was ruddy through the perfection of her beauty, and her countenance was cheerful and  right amiable: but her heart was in anguish for f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aving passed through all the doors, she stood before the king, who sat upon his royal throne, and was clothed with all his robes of majesty, all glittering  with gold and precious stones; and he was very dread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lifting up his countenance that was flushed with glory, he looked upon her  in fierce anger: and the queen fell down, and turned pale, and fainted, and she bowed herself upon the head of the maid that went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d changed the spirit of the king into mildness, who in an agony leaped from his throne, and took her in his arms, till she came to herself again, and comforted her with soothing words, and said unto her,]]></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2026-06-24T16:26:13Z</dcterms:created>
  <dcterms:modified xsi:type="dcterms:W3CDTF">2026-06-24T16:26:13Z</dcterms:modified>
  <dc:title>Bible.com.au: ESTHER (GREEK) 15:1-16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