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80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THER (GREEK) 12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rdocheus took his rest in the court with Gabatha and Tharra, the two eunuchs of the king, that were keepers of the cour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eard their communings, and searched out their purposes, and learned that they were about to lay hands upon Artaxerxes the king; and he certified the king of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king examined the two eunuchs, and after that they had confessed it, they were led to execu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king wrote these things for a memorial; Mardocheus also wrote concerning these th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king commanded Mardocheus to serve in the court, and for this he gave him gif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Aman the son of Amadathus, a Bugean, who was in great honour with the king, sought to molest Mardocheus and his people because of the two eunuchs of the k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2026-06-25T18:22:37Z</dcterms:created>
  <dcterms:modified xsi:type="dcterms:W3CDTF">2026-06-25T18:22:37Z</dcterms:modified>
  <dc:title>Bible.com.au: ESTHER (GREEK) 12:1-6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