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presProps" Target="presProps.xml"/>
  <Relationship Id="rId12" Type="http://schemas.openxmlformats.org/officeDocument/2006/relationships/viewProps" Target="viewProps.xml"/>
  <Relationship Id="rId1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3056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STHER (GREEK) 12:1-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ardocheus took his rest in the court with Gabatha and Tharra, the two eunuchs of the king, that were keepers of the court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heard their communings, and searched out their purposes, and learned that they were about to lay hands upon Artaxerxes the king; and he certified the king of them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king examined the two eunuchs, and after that they had confessed it, they were led to executio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king wrote these things for a memorial; Mardocheus also wrote concerning these thing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 king commanded Mardocheus to serve in the court, and for this he gave him gift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beit Aman the son of Amadathus, a Bugean, who was in great honour with the king, sought to molest Mardocheus and his people because of the two eunuchs of the king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">
  <a:themeElements>
    <a:clrScheme name="Theme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2026-06-24T15:18:07Z</dcterms:created>
  <dcterms:modified xsi:type="dcterms:W3CDTF">2026-06-24T15:18:07Z</dcterms:modified>
  <dc:title>Bible.com.au: ESTHER (GREEK) 12:1-6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