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861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6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ye masters, do the same things unto them, and forbear threatening: knowing that both their Master and yours is in heaven, and there is no respect of persons with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be strong in the Lord, and in the strength of his m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on the whole armour of God, that ye may be able to stand against the wiles of the devi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wrestling is not against flesh and blood, but against the principalities, against the powers, against the world-rulers of this darkness, against the spiritual hosts of wickedness in the heavenly plac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take up the whole armour of God, that ye may be able to withstand in the evil day, and, having done all, to sta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nd therefore, having girded your loins with truth, and having put on the breastplate of righteousnes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ing shod your feet with the preparation of the gospel of peace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al taking up the shield of faith, wherewith ye shall be able to quench all the fiery darts of the evil on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ake the helmet of salvation, and the sword of the Spirit, which is the word of God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prayer and supplication praying at all seasons in the Spirit, and watching thereunto in all perseverance and supplication for all the saints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, obey your parents in the Lord: for this is righ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my behalf, that utterance may be given unto me in opening my mouth, to make known with boldness the mystery of the gospel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ich I am an ambassador in chains; that in it I may speak boldly, as I ought to speak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t ye also may know my affairs, how I do, Tychicus, the beloved brother and faithful minister in the Lord, shall make known to you all things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have sent unto you for this very purpose, that ye may know our state, and that he may comfort your hear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ace be to the brethren, and love with faith, from God the Father and the Lord Jesus Chris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with all them that love our Lord Jesus Christ in uncorruptnes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ur thy father and mother (which is the first commandment with promise)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t may be well with thee, and thou mayest live long on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ye fathers, provoke not your children to wrath: but nurture them in the chastening and admonition of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ants, be obedient unto them that according to the flesh are your masters, with fear and trembling, in singleness of your heart, as unto Christ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in the way of eyeservice, as men-pleasers; but as servants of Christ, doing the will of God from the heart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ood will doing service, as unto the Lord, and not unto men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at whatsoever good thing each one doeth, the same shall he receive again from the Lord, whether he be bond or fr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2026-06-19T11:51:11Z</dcterms:created>
  <dcterms:modified xsi:type="dcterms:W3CDTF">2026-06-19T11:51:11Z</dcterms:modified>
  <dc:title>Bible.com.au: EPHESIANS 6:1-24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