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00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light is in all goodness and righteousness and truth)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ng what is well-pleasing unto the Lord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fellowship with the unfruitful works of darkness, but rather even reprove them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s which are done by them in secret it is a shame even to speak 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ngs when they are reproved are made manifest by the light: for everything that is made manifest is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saith, Awake, thou that sleepest, and arise from the dead, and Christ shall shine upon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erefore carefully how ye walk, not as unwise, but as wis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ing the time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ye not foolish, but understand what the will of the Lord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drunken with wine, wherein is riot, but be filled with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therefore imitators of God, as beloved childre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one to another in psalms and hymns and spiritual songs, singing and making melody with your heart to the Lo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all things in the name of our Lord Jesus Christ to God, even the Father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jecting yourselves one to another in the fear of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be in subjection unto your own husbands, as un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, as Christ also is the head of the church, being himself the saviour of th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the church is subject to Christ, so let the wives also be to their husbands in every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even as Christ also loved the church, and gave himself up for it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sanctify it, having cleansed it by the washing of water with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present the church to himself a glorious church, not having spot or wrinkle or any such thing; but that it should be holy and without blemis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ought husbands also to love their own wives as their own bodies. He that loveth his own wife loveth himself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even as Christ also loved you, and gave himself up for us, an offering and a sacrifice to God for an odour of a sweet sme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ever hated his own flesh; but nourisheth and cherisheth it, even as Christ also the church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we are members of his bod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shall a man leave his father and mother, and shall cleave to his wife; and the twain shall become one fles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ystery is great: but I speak in regard of Christ and of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do ye also severally love each one his own wife even as himself; and let the wife see that she fear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nication, and all uncleanness, or covetousness, let it not even be named among you, as becometh sai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filthiness, nor foolish talking, or jesting, which are not befitting: but rather giving of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ye know of a surety, that no fornicator, nor unclean person, nor covetous man, which is an idolater, hath any inheritance in the kingdom of Christ and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you with empty words: for because of these things cometh the wrath of God upon the sons of disobedi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partakers with them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once darkness, but are now light in the Lord: walk as children of l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2026-06-24T06:50:12Z</dcterms:created>
  <dcterms:modified xsi:type="dcterms:W3CDTF">2026-06-24T06:50:12Z</dcterms:modified>
  <dc:title>Bible.com.au: EPHESIANS 5:1-33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