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190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4: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therefore, the prisoner in the Lord, beseech you to walk worthily of the calling wherewith ye were cal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ith all lowliness and meekness, with longsuffering, forbearing one another in lo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iving diligence to keep the unity of the Spirit in the bond of pe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 is one body, and one Spirit, even as also ye were called in one hope of your call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e Lord, one faith, one baptis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e God and Father of all, who is over all, and through all, and in a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unto each one of us was the grace given according to the measure of the gift of Chri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refore he saith, When he ascended on high, he led captivity captive, And gave gifts unto 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his, He ascended, what is it but that he also descended into the lower parts of the ea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that descended is the same also that ascended far above all the heavens, that he might fill all th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gave some to be apostles; and some, prophets; and some, evangelists; and some, pastors and teach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perfecting of the saints, unto the work of ministering, unto the building up of the body of Chr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ill we all attain unto the unity of the faith, and of the knowledge of the Son of God, unto a fullgrown man, unto the measure of the stature of the fulness of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we may be no longer children, tossed to and fro and carried about with every wind of doctrine, by the sleight of men, in craftiness, after the wiles of err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speaking truth in love, may grow up in all things into him, which is the head, even Chri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rom whom all the body fitly framed and knit together through that which every joint supplieth, according to the working in due measure of each several part, maketh the increase of the body unto the building up of itself in lo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I say therefore, and testify in the Lord, that ye no longer walk as the Gentiles also walk, in the vanity of their mi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ing darkened in their understanding, alienated from the life of God because of the ignorance that is in them, because of the hardening of their hear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o being past feeling gave themselves up to lasciviousness, to work all uncleanness with greedin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ye did not so learn Chri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so be that ye heard him, and were taught in him, even as truth is in Jes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at ye put away, as concerning your former manner of life, the old man, which waxeth corrupt after the lusts of dece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at ye be renewed in the spirit of your mi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put on the new man, which after God hath been created in righteousness and holiness of tru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refore, putting away falsehood, speak ye truth each one with his neighbour: for we are members one of ano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e ye angry, and sin not: let not the sun go down upon your wra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either give place to the devi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et him that stole steal no more: but rather let him labour, working with his hands the thing that is good, that he may have whereof to give to him that hath ne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et no corrupt speech proceed out of your mouth, but such as is good for edifying as the need may be, that it may give grace to them that he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grieve not the Holy Spirit of God, in whom ye were sealed unto the day of redemp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Let all bitterness, and wrath, and anger, and clamour, and railing, be put away from you, with all mali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be ye kind one to another, tenderhearted, forgiving each other, even as God also in Christ forgave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2026-10-04T08:33:13Z</dcterms:created>
  <dcterms:modified xsi:type="dcterms:W3CDTF">2026-10-04T08:33:13Z</dcterms:modified>
  <dc:title>Bible.com.au: EPHESIANS 4:1-32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