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is, He ascended, what is it but that he also descended into the lower part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descended is the same also that ascended far above all the heavens, that he might fill all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gave some to be apostles; and some, prophets; and some, evangelists; and some, pastors and teac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perfecting of the saints, unto the work of ministering, unto the building up of the body of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ill we all attain unto the unity of the faith, and of the knowledge of the Son of God, unto a fullgrown man, unto the measure of the stature of the fulnes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we may be no longer children, tossed to and fro and carried about with every wind of doctrine, by the sleight of men, in craftiness, after the wiles of err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peaking truth in love, may grow up in all things into him, which is the head, even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whom all the body fitly framed and knit together through that which every joint supplieth, according to the working in due measure of each several part, maketh the increase of the body unto the building up of itself in lo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 say therefore, and testify in the Lord, that ye no longer walk as the Gentiles also walk, in the vanity of their m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ing darkened in their understanding, alienated from the life of God because of the ignorance that is in them, because of the hardening of their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erefore, the prisoner in the Lord, beseech you to walk worthily of the calling wherewith ye were ca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being past feeling gave themselves up to lasciviousness, to work all uncleanness with greedi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e did not so learn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so be that ye heard him, and were taught in him, even as truth is i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ye put away, as concerning your former manner of life, the old man, which waxeth corrupt after the lusts of dece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ye be renewed in the spirit of your mi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ut on the new man, which after God hath been created in righteousness and holiness of tr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putting away falsehood, speak ye truth each one with his neighbour: for we are members one of an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 ye angry, and sin not: let not the sun go down upon your wr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ither give place to the dev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him that stole steal no more: but rather let him labour, working with his hands the thing that is good, that he may have whereof to give to him that hath n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all lowliness and meekness, with longsuffering, forbearing one another in lo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no corrupt speech proceed out of your mouth, but such as is good for edifying as the need may be, that it may give grace to them that h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grieve not the Holy Spirit of God, in whom ye were sealed unto the day of redemp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all bitterness, and wrath, and anger, and clamour, and railing, be put away from you, with all mal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 ye kind one to another, tenderhearted, forgiving each other, even as God also in Christ forgave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ing diligence to keep the unity of the Spirit in the bond of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is one body, and one Spirit, even as also ye were called in one hope of your call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Lord, one faith, one baptis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God and Father of all, who is over all, and through all, and in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unto each one of us was the grace given according to the measure of the gift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he saith, When he ascended on high, he led captivity captive, And gave gifts unto men.]]></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2026-05-30T08:18:50Z</dcterms:created>
  <dcterms:modified xsi:type="dcterms:W3CDTF">2026-05-30T08:18:50Z</dcterms:modified>
  <dc:title>Bible.com.au: EPHESIANS 4:1-32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