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make all men see what is the dispensation of the mystery which from all ages hath been hid in God who created all thing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intent that now unto the principalities and the powers in the heavenly places might be made known through the church the manifold wisdom of God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 eternal purpose which he purposed in Christ Jesus our Lor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we have boldness and access in confidence through our faith i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ask that ye faint not at my tribulations for you, which are your glo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I bow my knees unto the Father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om every family in heaven and on earth is name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would grant you, according to the riches of his glory, that ye may be strengthened with power through his Spirit in the inward man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Christ may dwell in your hearts through faith; to the end that ye, being rooted and grounded in lov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be strong to apprehend with all the saints what is the breadth and length and height and depth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I Paul, the prisoner of Christ Jesus in behalf of you Gentiles,--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know the love of Christ which passeth knowledge, that ye may be filled unto all the fulness of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unto him that is able to do exceeding abundantly above all that we ask or think, according to the power that worketh in u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him be the glory in the church and in Christ Jesus unto all generations for ever and ever. A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 be that ye have heard of the dispensation of that grace of God which was given me to you-war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at by revelation was made known unto me the mystery, as I wrote afore in few word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by, when ye read, ye can perceive my understanding in the mystery of Christ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n other generations was not made known unto the sons of men, as it hath now been revealed unto his holy apostles and prophets in the Spiri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it, that the Gentiles are fellow-heirs, and fellow-members of the body, and fellow-partakers of the promise in Christ Jesus through the gospel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of I was made a minister, according to the gift of that grace of God which was given me according to the working of his pow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me, who am less than the least of all saints, was this grace given, to preach unto the Gentiles the unsearchable riches of Chris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2026-05-30T08:18:28Z</dcterms:created>
  <dcterms:modified xsi:type="dcterms:W3CDTF">2026-05-30T08:18:28Z</dcterms:modified>
  <dc:title>Bible.com.au: EPHESIANS 3:1-21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