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7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of works, that no man should gl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are his workmanship, created in Christ Jesus for good works, which God afore prepared that we should walk i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remember, that aforetime ye, the Gentiles in the flesh, who are called Uncircumcision by that which is called Circumcision, in the flesh, made by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were at that time separate from Christ, alienated from the commonwealth of Israel, and strangers from the covenants of the promise, having no hope and without God in the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w in Christ Jesus ye that once were far off are made nigh in the blood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 is our peace, who made both one, and brake down the middle wall of parti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ving abolished in his flesh the enmity, even the law of commandments contained in ordinances; that he might create in himself of the twain one new man, so making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ight reconcile them both in one body unto God through the cross, having slain the enmity there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came and preached peace to you that were far off, and peace to them that were ni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rough him we both have our access in one Spirit unto the Fa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you did he quicken, when ye were dead through your trespasses and 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ye are no more strangers and sojourners, but ye are fellow-citizens with the saints, and of the household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ing built upon the foundation of the apostles and prophets, Christ Jesus himself being the chief corner st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whom each several building, fitly framed together, groweth into a holy temple in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whom ye also are builded together for a habitation of God in the Spir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in aforetime ye walked according to the course of this world, according to the prince of the power of the air, of the spirit that now worketh in the sons of disobedi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ong whom we also all once lived in the lusts of our flesh, doing the desires of the flesh and of the mind, and were by nature children of wrath, even as the r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God, being rich in mercy, for his great love wherewith he lov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when we were dead through our trespasses, quickened us together with Christ (by grace have ye been sa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raised us up with him, and made us to sit with him in the heavenly places, in Christ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in the ages to come he might shew the exceeding riches of his grace in kindness toward us in Christ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by grace have ye been saved through faith; and that not of yourselves: it is the gift of God:]]></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2026-06-26T08:06:43Z</dcterms:created>
  <dcterms:modified xsi:type="dcterms:W3CDTF">2026-06-26T08:06:43Z</dcterms:modified>
  <dc:title>Bible.com.au: EPHESIANS 2:1-22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