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made known unto us the mystery of his will, according to his good pleasure which he purposed in him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a dispensation of the fulness of the times, to sum up all things in Christ, the things in the heavens, and the things upon the earth; in him, I sa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also we were made a heritage, having been foreordained according to the purpose of him who worketh all things after the counsel of his will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end that we should be unto the praise of his glory, we who had before hoped in Christ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ye also, having heard the word of the truth, the gospel of your salvation,--in whom, having also believed, ye were sealed with the Holy Spirit of promis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an earnest of our inheritance, unto the redemption of God’s own possession, unto the praise of his glo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I also, having heard of the faith in the Lord Jesus which is among you, and which ye shew toward all the saint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not to give thanks for you, making mention of you in my prayer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od of our Lord Jesus Christ, the Father of glory, may give unto you a spirit of wisdom and revelation in the knowledge of him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 eyes of your heart enlightened, that ye may know what is the hope of his calling, what the riches of the glory of his inheritance in the saint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Christ Jesus through the will of God, to the saints which are at Ephesus, and the faithful in Christ Jesu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the exceeding greatness of his power to us-ward who believe, according to that working of the strength of his might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wrought in Christ, when he raised him from the dead, and made him to sit at his right hand in the heavenly plac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above all rule, and authority, and power, and dominion, and every name that is named, not only in this world, but also in that which is to co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all things in subjection under his feet, and gave him to be head over all things to the churc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his body, the fulness of him that filleth all in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 and peace from God our Father and the Lord Jesus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God and Father of our Lord Jesus Christ, who hath blessed us with every spiritual blessing in the heavenly places in Chris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he chose us in him before the foundation of the world, that we should be holy and without blemish before him in lo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foreordained us unto adoption as sons through Jesus Christ unto himself, according to the good pleasure of his will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raise of the glory of his grace, which he freely bestowed on us in the Belove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m we have our redemption through his blood, the forgiveness of our trespasses, according to the riches of his gra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made to abound toward us in all wisdom and prudenc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2026-05-30T08:18:27Z</dcterms:created>
  <dcterms:modified xsi:type="dcterms:W3CDTF">2026-05-30T08:18:27Z</dcterms:modified>
  <dc:title>Bible.com.au: EPHESIANS 1:1-23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