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403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ve joyfully with the wife whom thou lovest all the days of the life of thy vanity, which he hath given thee under the sun, all the days of thy vanity: for that is thy portion in life, and in thy labour wherein thou labourest under the su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soever thy hand findeth to do, do it with thy might; for there is no work, nor device, nor knowledge, nor wisdom, in the grave, whither thou go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returned, and saw under the sun, that the race is not to the swift, nor the battle to the strong, neither yet bread to the wise, nor yet riches to men of understanding, nor yet favour to men of skill; but fame and chance happeneth to them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man also knoweth not his time: as the fishes that are taken in an evil net, and as the birds that are caught in the snare, even so, are the sons of men snared in an evil time, when it falleth suddenly up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also seen wisdom under the sun on this wise, and it seemed great un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as a little city, and few men within it; and there came a great king against it, and besieged it, and built great bulwarks against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 was found in it a poor wise man, and he by his wisdom delivered the city; yet no man remembered that same poor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id I, Wisdom is better than strength: nevertheless the poor man’s wisdom is despised, and his words are not he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rds of the wise spoken in quiet are heard more than the cry of him that ruleth among foo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sdom is better than weapons of war: but one sinner destroyeth much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all this I laid to my heart, even to explore all this; that the righteous, and the wise, and their works, are in the hand of God: whether it be love or hatred, man knoweth it not; all is before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ings come alike to all: there is one event to the righteous and to the wicked; to the good and to the clean and to the unclean; to him that sacrificeth and to him that sacrificeth not: as is the good, so is the sinner; and he that sweareth, as he that feareth an o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an evil in all that is done under the sun, that there is one event unto all: yea also, the heart of the sons of men is full of evil, and madness is in their heart while they live, and after that they go to the d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o him that is joined with all the living there is hope: for a living dog is better than a dead l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iving know that they shall die: but the dead know not any thing, neither have they any more a reward; for the memory of them is forgott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well their love, as their hatred and their envy, is now perished; neither have they any more a portion for ever in any thing that is done under the s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thy way, eat thy bread with joy, and drink thy wine with a merry heart; for God hath already accepted thy wor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thy garments be always white; and let not thy head lack ointment.]]></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2026-07-01T16:41:16Z</dcterms:created>
  <dcterms:modified xsi:type="dcterms:W3CDTF">2026-07-01T16:41:16Z</dcterms:modified>
  <dc:title>Bible.com.au: ECCLESIASTES 9:1-18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