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015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8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have I seen, and applied my heart unto every work that is done under the sun: there is a time wherein one man hath power over another to his hu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al I saw the wicked buried, and they came to the grave; and they that had done right went away from the holy place, and were forgotten in the city: this also is van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sentence against an evil work is not executed speedily, therefore the heart of the sons of men is fully set in them to do ev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a sinner do evil an hundred times, and prolong his days, yet surely I know that it shall be well with them that fear God, which fear before him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shall not be well with the wicked, neither shall he prolong his days, which are as a shadow; because he feareth not before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vanity which is done upon the earth; that there be righteous men, unto whom it happeneth according to the work of the wicked; again, there be wicked men, to whom it happeneth according to the work of the righteous: I said that this also is vani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ommended mirth, because a man hath no better thing under the sun, than to eat, and to drink, and to be merry: for that shall abide with him in his labour all the days of his life which God hath given him under the su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applied mine heart to know wisdom, and to see the business that is done upon the earth: (for also there is that neither day nor night seeth sleep with his eyes:)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beheld all the work of God, that man cannot find out the work that is done under the sun: because however much a man labour to seek it out, yet he shall not find it; yea moreover, though a wise man think to know it, yet shall he not be able to find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as the wise man? and who knoweth the interpretation of a thing? A man’s wisdom maketh his face to shine, and the hardness of his face is chang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unsel thee, Keep the king’s command, and that in regard of the oath of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hasty to go out of his presence; persist not in an evil thing: for he doeth whatsoever pleaseth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 king’s word hath power; and who may say unto him, What doest thou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keepeth the commandment shall know no evil thing; and a wise man’s heart discerneth time and judgment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every purpose there is a time and judgment; because the misery of man is great upon him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knoweth not that which shall be; for who can tell him how it shall b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man that hath power over the spirit to retain the spirit; neither hath he power over the day of death; and there is no discharge in that war: neither shall wickedness deliver him that is given to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2026-05-29T20:07:50Z</dcterms:created>
  <dcterms:modified xsi:type="dcterms:W3CDTF">2026-05-29T20:07:50Z</dcterms:modified>
  <dc:title>Bible.com.au: ECCLESIASTES 8:1-17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