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70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not hasty in thy spirit to be angry: for anger resteth in the bosom of foo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not thou, What is the cause that the former days were better than these? for thou dost not inquire wisely concerning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sdom is as good as an inheritance: yea, more excellent is it for them that see the s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isdom is a defence, even as money is a defence: but the excellency of knowledge is, that wisdom preserveth the life of him that hath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onsider the work of God: for who can make that straight, which he hath made crook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day of prosperity be joyful, and in the day of adversity consider: God hath even made the one side by side with the other, to the end that man should not find out any thing that shall be aft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is have I seen in the days of my vanity: there is a righteous man that perisheth in his righteousness, and there is a wicked man that prolongeth his life in his evil-do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 not righteous over much; neither make thyself over wise: why shouldest thou destroy thyse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not over much wicked, neither be thou foolish: why shouldest thou die before thy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good that thou shouldest take hold of this; yea, also from that withdraw not thine hand: for he that feareth God shall come forth of them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good name is better than precious ointment; and the day of death than the day of one’s bi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sdom is a strength to the wise man more than ten rulers which are in a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urely there is not a righteous man upon earth, that doeth good, and sinneth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so take not heed unto all words that are spoken; lest thou hear thy servant curse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oftentimes also thine own heart knoweth that thou thyself likewise hast cursed o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is have I proved in wisdom: I said, I will be wise; but it was far from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which is is far off, and exceeding deep; who can find it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turned about, and my heart was set to know and to search out, and to seek wisdom and the reason of things, and to know that wickedness is folly, and that foolishness is mad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find a thing more bitter than death, even the woman whose heart is snares and nets, and her hands as bands: whoso pleaseth God shall escape from her; but the sinner shall be taken by 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is have I found, saith the Preacher; laying one thing to another, to find out the accou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ch my soul still seeketh, but I have not found: one man among a thousand have I found; but a woman among all those have I not f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better to go to the house of mourning, than to go to the house of feasting: for that is the end of all men; and the living will lay it to his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hold, this only have I found, that God made man upright; but they have sought out many inven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rrow is better than laughter: for by the sadness of the countenance the heart is made gl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eart of the wise is in the house of mourning; but the heart of fools is in the house of mi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better to hear the rebuke of the wise, than for a man to hear the song of fo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as the crackling of thorns under a pot, so is the laughter of the fool: this also is van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rely extortion maketh a wise man foolish; and a gift destroyeth the understa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tter is the end of a thing than the beginning thereof: and the patient in spirit is better than the proud in spiri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2026-06-22T18:46:24Z</dcterms:created>
  <dcterms:modified xsi:type="dcterms:W3CDTF">2026-06-22T18:46:24Z</dcterms:modified>
  <dc:title>Bible.com.au: ECCLESIASTES 7:1-29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