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27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also is vanity and a striving after w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hath been, the name thereof was given long ago, and it is known that it is man: neither can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heavy upon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giveth riches, wealth, and honour, so that he lack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but his soul be not filled with good, and moreover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ometh in vanity, and departeth in darkness, and the name thereof is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t hath not seen the sun nor known it; this hath rest rather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and yet enjoy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advantage hath the wise more than the fool? or what hath the poor man, that knoweth to walk before the living?]]></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2026-06-18T19:30:28Z</dcterms:created>
  <dcterms:modified xsi:type="dcterms:W3CDTF">2026-06-18T19:30:28Z</dcterms:modified>
  <dc:title>Bible.com.au: ECCLESIASTES 6:1-12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