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89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the profit of the earth is for all: the king himself is served by the fie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at loveth silver shall not be satisfied with silver; nor he that loveth abundance with increase: this also is va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goods increase, they are increased that eat them: and what advantage is there to the owner thereof, saving the beholding of them with his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uring man is sweet, whether he eat little or much: but the fulness of the rich will not suffer him to sl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a grievous evil, which I have seen under the sun, namely, riches kept by the owner thereof to his hu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se riches perish by evil adventure; and if he hath begotten a son, there is nothing in his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he came forth of his mother’s womb, naked shall he go again as he came, and shall take nothing for his labour, which he may carry away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is also is a grievous evil, that in all points as he came, so shall he go: and what profit hath he that he laboureth for the w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his days also he eateth in darkness, and he is sore vexed and hath sickness and wr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at which I have seen to be good and to be comely is for one to eat and to drink, and to enjoy good in all his labour, wherein he laboureth under the sun, all the days of his life which God hath given him: for this is his por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thy foot when thou goest to the house of God; for to draw nigh to hear is better than to give the sacrifice of fools: for they know not that they do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man also to whom God hath given riches and wealth, and hath given him power to eat thereof, and to take his portion, and to rejoice in his labour; this is the gift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e shall not much remember the days of his life; because God answereth him in the joy of his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not rash with thy month, and let not thine heart be hasty to utter any thing before God; for God is in heaven, and thou upon earth: therefore let thy words b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dream cometh with a multitude of business; and a fool’s voice with a multitude of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ou vowest a vow unto God, defer not to pay it; for he hath no pleasure in fools: pay that which thou vo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tter is it that thou shouldest not vow, than that thou shouldest vow and not p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ffer not thy mouth to cause thy flesh to sin; neither say thou before the angel, that it was an error: wherefore should God be angry at thy voice, and destroy the work of thine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us it cometh to pass through the multitude of dreams and vanities and many words: but fear thou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ou seest the oppression of the poor, and the violent taking away of judgment and justice in a province, marvel not at the matter: for one higher than the high regardeth; and there be higher than they.]]></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2026-06-18T09:00:28Z</dcterms:created>
  <dcterms:modified xsi:type="dcterms:W3CDTF">2026-06-18T09:00:28Z</dcterms:modified>
  <dc:title>Bible.com.au: ECCLESIASTES 5:1-20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