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418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CCLESIASTES 4:1-1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are better than one; because they have a good reward for their labou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f they fall, the one will lift up his fellow: but woe to him that is alone when he falleth, and hath not another to lift him up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gain, if two lie together, then they have warmth: but how can one be warm alone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a man prevail against him that is alone, two shall withstand him; and a threefold cord is not quickly brok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poor and wise youth than an old and foolish king, who knoweth not how to receive admonition any mor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out of prison he came forth to be king; yea, even in his kingdom he was born poo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w all the living which walk under the sun, that they were with the youth, the second, that stood up in his stea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as no end of all the people, even of all them over whom he was: yet they that come after shall not rejoice in him. Surely this also is vanity and a striving after wi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turned and saw all the oppressions that are done under the sun: and behold, the tears of such as were oppressed, and they had no comforter; and on the side of their oppressors there was power, but they had no comfort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praised the dead which are already dead more than the living which are yet alive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better than them both did I esteem him which hath not yet been, who hath not seen the evil work that is done under the sun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w all labour and every skilful work, that for this a man is envied of his neighbour. This also is vanity and a striving after w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ool foldeth his hands together, and eateth his own fles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n handful with quietness, than two handfuls with labour and striving after wi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returned and saw vanity under the su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one that is alone, and he hath not a second; yea, he hath neither son nor brother; yet is there no end of all his labour, neither are his eyes satisfied with riches. For whom then, saith he, do I labour, and deprive my soul of good? This also is vanity, yea, it is a sore trava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2026-06-16T15:59:05Z</dcterms:created>
  <dcterms:modified xsi:type="dcterms:W3CDTF">2026-06-16T15:59:05Z</dcterms:modified>
  <dc:title>Bible.com.au: ECCLESIASTES 4:1-16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