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473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CCLESIASTES 3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every thing there is a season, and a time to every purpose under the heaven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be born, and a time to die; a time to plant, and a time to pluck up that which is plante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kill, and a time to heal; a time to break down, and a time to build up;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weep, and a time to laugh; a time to mourn, and a time to dance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cast away stones, and a time to gather stones together; a time to embrace, and a time to refrain from embracing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seek, and a time to lose; a time to keep, and a time to cast away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rend, and a time to sew; a time to keep silence, and a time to speak;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time to love, and a time to hate; a time for war, and a time for peac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rofit hath he that worketh in that wherein he laboureth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een the travail which God hath given to the sons of men to be exercised therewi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made every thing beautiful in its time: also he hath set the world in their heart, yet so that man cannot find out the work that God hath done from the beginning even to the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 there is nothing better for them, than to rejoice, and to do good so long as they liv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 that every man should eat and drink, and enjoy good in all his labour, is the gift of G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that, whatsoever God doeth, it shall be for ever: nothing can be put to it, nor any thing taken from it: and God hath done it, that men should fear before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which is hath been already; and that which is to be hath already been: and God seeketh again that which is passed aw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oreover I saw under the sun, in the place of judgment, that wickedness was there; and in the place of righteousness, that wickedness was ther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, God shall judge the righteous and the wicked: for there is a time there for every purpose and for every work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id in mine heart, It is because of the sons of men, that God may prove them, and that they may see that they themselves are but as beast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at which befalleth the sons of men befalleth beasts; even one thing befalleth them: as the one dieth, so dieth the other; yea, they have all one breath; and man hath no preeminence above the beasts: for all is van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go unto one place; all are of the dust, and all turn to dust agai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knoweth the spirit of man whether it goeth upward, and the spirit of the beast whether it goeth downward to the earth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saw that there is nothing better, than that a man should rejoice in his works; for that is his portion: for who shall bring him back to see what shall be after him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2026-10-02T08:51:38Z</dcterms:created>
  <dcterms:modified xsi:type="dcterms:W3CDTF">2026-10-02T08:51:38Z</dcterms:modified>
  <dc:title>Bible.com.au: ECCLESIASTES 3:1-22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