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presProps" Target="presProps.xml"/>
  <Relationship Id="rId32" Type="http://schemas.openxmlformats.org/officeDocument/2006/relationships/viewProps" Target="viewProps.xml"/>
  <Relationship Id="rId3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87590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CCLESIASTES 2:1-2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I was great, and increased more than all that were before me in Jerusalem: also my wisdom remained with m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atsoever mine eyes desired I kept not from them: I withheld not my heart from any joy, for my heart rejoiced because of all my labour; and this was my portion from all my labour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I looked on all the works that my hands had wrought, and on the labour that I had laboured to do: and, behold, all was vanity and a striving after wind, and there was no profit under the sun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turned myself to behold wisdom, and madness and folly; for what can the man do that cometh after the king? even that which hath been already don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I saw that wisdom excelleth folly, as far as light excelleth darknes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ise man’s eyes are in his head, and the fool walketh in darkness: and yet I perceived that one event happeneth to them all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said I in my heart, As it happeneth to the fool, so will it happen even to me; and why was I then more wise? Then I said in my heart, that this also was vanity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of the wise man, even as of the fool, there is no remembrance for ever; seeing that in the days to come all will have been already forgotten. And how doth the wise man die even as the fool!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I hated life; because the work that is wrought under the sun was grievous unto me: for all is vanity and a striving after wind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hated all my labour wherein I laboured under the sun: seeing that I must leave it unto the man that shall be after m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AID in mine heart, Go to now, I will prove thee with mirth; therefore enjoy pleasure: and, behold, this also was vanity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o knoweth whether he shall be a wise man or a fool? yet shall he have rule over all my labour wherein I have laboured, and wherein I have shewed wisdom under the sun. This also is vanity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I turned about to cause my heart to despair concerning all the labour wherein I had laboured under the sun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re is a man whose labour is with wisdom, and with knowledge, and with skilfulness; yet to a man that hath not laboured therein shall he leave it for his portion. This also is vanity and a great evil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hat hath a man of all his labour, and of the striving of his heart, wherein he laboureth under the sun?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all his days are but sorrows, and his travail is grief; yea, even in the night his heart taketh no rest. This also is vanity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nothing better for a man than that he should eat and drink, and make his soul enjoy good in his labour. This also I saw, that it is from the hand of God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ho can eat, or who can have enjoyment, more than I?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o the man that pleaseth him God giveth wisdom, and knowledge, and joy: but to the sinner he giveth travail, to gather and to heap up, that he may give to him that pleaseth God. This also is vanity and a striving after wind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aid of laughter, It is mad: and of mirth, What doeth it?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earched in mine heart how to cheer my flesh with wine, mine heart yet guiding me with wisdom, and how to lay hold on folly, till I might see what it was good for the sons of men that they should do under the heaven all the days of their lif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made me great works; I builded me houses; I planted me vineyards;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made me gardens and parks, and I planted trees in them of all kinds of fruit: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made me pools of water, to water therefrom the forest where trees were reared: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bought menservants and maidens, and had servants born in my house; also I had great possessions of herds and flocks, above all that were before me in Jerusalem: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gathered me also silver and gold, and the peculiar treasure of kings and of the provinces: I gat me men singers and women singers, and the delights of the sons of men, concubines very many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7">
  <a:themeElements>
    <a:clrScheme name="Theme7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2026-06-30T22:47:14Z</dcterms:created>
  <dcterms:modified xsi:type="dcterms:W3CDTF">2026-06-30T22:47:14Z</dcterms:modified>
  <dc:title>Bible.com.au: ECCLESIASTES 2:1-26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