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66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O young man, in thy youth; and let thy heart cheer thee in the days of thy youth, and walk in the ways of thine heart, and in the sight of thine eyes: but know thou, that for all these things God will bring thee into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remove sorrow from thy heart, and put away evil from thy flesh: for youth and the prime of life are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read upon the waters: for thou shalt find it after many da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portion to seven, yea, even unto eight; for thou knowest not what evil shall be up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clouds be full of rain, they empty themselves upon the earth: and if a tree fall toward the south, or toward the north, in the place where the tree falleth, there shall it 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serveth the wind shall not sow; and he that regardeth the clouds shall not rea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knowest not what is the way of the wind, nor how the bones do grow in the womb of her that is with child; even so thou knowest not the work of God who doeth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sow thy seed, and in the evening withhold not thine hand: for thou knowest not which shall prosper, whether this or that, or whether they both shall be alike g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light is sweet, and a pleasant thing it is for the eyes to behold the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f a man live many years, let him rejoice in them all; but let him remember the days of darkness, for they shall be many. All that cometh is van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2026-06-26T10:39:31Z</dcterms:created>
  <dcterms:modified xsi:type="dcterms:W3CDTF">2026-06-26T10:39:31Z</dcterms:modified>
  <dc:title>Bible.com.au: ECCLESIASTES 11:1-10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