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1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heweth out stones shall be hurt therewith; and he that cleaveth wood is endangered thereb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iron be blunt, and one do not whet the edge, then must he put to more strength: but wisdom is profitable to dir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erpent bite before it be charmed, then is there no advantage in the charm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ise man’s mouth are gracious; but the lips of a fool will swallow up him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words of his mouth is foolishness: and the end of his talk is mischievous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also multiplieth words: yet man knoweth not what shall be; and that which shall be after him, who can tell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bour of fools wearieth every one of them, for he knoweth not how to go to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, O land, when thy king is a child, and thy princes eat in the morning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t thou, O land, when thy king is the son of nobles, and thy princes eat in due season, for strength, and not for drunkennes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lothfulness the roof sinketh in; and through idleness of the hands the house leak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cause the ointment of the perfumer to send forth a stinking savour: so doth a little folly outweigh wisdom and honou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 made for laughter, and wine maketh glad the life: and money answereth all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not the king, no, not in thy thought; and curse not the rich in thy bedchamber: for a bird of the air shall carry the voice, and that which hath wings shall tell the mat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’s heart is at his right hand; but a fool’s heart at his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lso, when the fool walketh by the way, his understanding faileth him, and he saith to every one that he is a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pirit of the ruler rise up against thee, leave not thy place; for yielding allayeth great offen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which I have seen under the sun, as it were an error which proceedeth from the rul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set in great dignity, and the rich sit in low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ervants upon horses, and princes walking as servants upo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ggeth a pit shall fall into it; and whoso breaketh through a fence, a serpent shall bit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2026-06-17T19:42:37Z</dcterms:created>
  <dcterms:modified xsi:type="dcterms:W3CDTF">2026-06-17T19:42:37Z</dcterms:modified>
  <dc:title>Bible.com.au: ECCLESIASTES 10:1-20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