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Preacher, the son of David, king in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nity of vanities, saith the Preacher; vanity of vanities, all is van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man of all his labour wherein he laboureth under the su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goeth, and another generation cometh; and the earth abid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lso ariseth, and the sun goeth down, and hasteth to his place where he aris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goeth toward the south, and turneth about unto the north; it turneth about continually in its course, and the wind returneth again to its circ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rivers run into the sea, yet the sea is not full; unto the place whither the rivers go, thither they go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full of weariness; man cannot utter it: the eye is not satisfied with seeing, nor the ear filled with h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hath been is that which shall be; and that which hath been done is that which shall be done: and there is no new thing under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 thing whereof men say, See, this is new? it hath been already, in the ages which were before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emembrance of the former generations; neither shall there be any remembrance of the latter generations that are to come, among those that shall come af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Preacher was king over Israel in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lied my heart to seek and to search out by wisdom concerning all that is done under heaven: it is a sore travail that God hath given to the sons of men to be exercised therewi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works that are done under the sun; and, behold, all is vanity and a striving after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crooked cannot be made straight: and that which is wanting cannot be num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muned with mine own heart, saying, Lo, I have gotten me great wisdom above all that were before me in Jerusalem: yea, my heart hath had great experience of wisdom and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lied my heart to know wisdom, and to know madness and folly: I perceived that this also was a striving after w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uch wisdom is much grief: and he that increaseth knowledge increaseth so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2026-11-02T02:07:11Z</dcterms:created>
  <dcterms:modified xsi:type="dcterms:W3CDTF">2026-11-02T02:07:11Z</dcterms:modified>
  <dc:title>Bible.com.au: ECCLESIASTES 1:1-18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