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112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hath been is that which shall be; and that which hath been done is that which shall be done: and there is no new thing under the su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a thing whereof men say, See, this is new? it hath been already, in the ages which were before 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remembrance of the former generations; neither shall there be any remembrance of the latter generations that are to come, among those that shall come af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e Preacher was king over Israel in Jerusal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applied my heart to seek and to search out by wisdom concerning all that is done under heaven: it is a sore travail that God hath given to the sons of men to be exercised therewi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ll the works that are done under the sun; and, behold, all is vanity and a striving after wi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is crooked cannot be made straight: and that which is wanting cannot be number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mmuned with mine own heart, saying, Lo, I have gotten me great wisdom above all that were before me in Jerusalem: yea, my heart hath had great experience of wisdom and knowledg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applied my heart to know wisdom, and to know madness and folly: I perceived that this also was a striving after wi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much wisdom is much grief: and he that increaseth knowledge increaseth sorro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Preacher, the son of David, king in Jerusale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anity of vanities, saith the Preacher; vanity of vanities, all is vani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profit hath man of all his labour wherein he laboureth under the sun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generation goeth, and another generation cometh; and the earth abideth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also ariseth, and the sun goeth down, and hasteth to his place where he arise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d goeth toward the south, and turneth about unto the north; it turneth about continually in its course, and the wind returneth again to its circui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rivers run into the sea, yet the sea is not full; unto the place whither the rivers go, thither they go aga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are full of weariness; man cannot utter it: the eye is not satisfied with seeing, nor the ear filled with hear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2026-06-29T01:02:35Z</dcterms:created>
  <dcterms:modified xsi:type="dcterms:W3CDTF">2026-06-29T01:02:35Z</dcterms:modified>
  <dc:title>Bible.com.au: ECCLESIASTES 1:1-18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