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8: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land wherein thou shalt eat bread without scarceness, thou shalt not lack any thing in it; a land whose stones are iron, and out of whose hills thou mayest dig bra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eat and be full, and thou shalt bless the LORD thy God for the good land which he hath given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ware lest thou forget the LORD thy God, in not keeping his commandments, and his judgments, and his statutes, which I command thee this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st when thou hast eaten and art full, and hast built goodly houses, and dwelt there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y herds and thy flocks multiply, and thy silver and thy gold is multiplied, and all that thou hast is multipl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ine heart be lifted up, and thou forget the LORD thy God, which brought thee forth out of the land of Egypt, out of the house of bonda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led thee through the great and terrible wilderness, wherein were fiery serpents and scorpions, and thirsty ground where was no water; who brought thee forth water out of the rock of fli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fed thee in the wilderness with manna, which thy fathers knew not; that he might humble thee, and that he might prove thee, to do thee good at thy latter e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ay in thine heart, My power and the might of mine hand hath gotten me this weal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ou shalt remember the LORD thy God, for it is he that giveth thee power to get wealth; that he may establish his covenant which he sware unto thy fathers, as at this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the commandment which I command thee this day shall ye observe to do, that ye may live, and multiply, and go in and possess the land which the LORD sware unto your fath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shall be, if thou shalt forget the LORD thy God, and walk after other gods, and serve them, and worship them, I testify against you this day that ye shall surely peris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the nations which the LORD maketh to perish before you, so shall ye perish; because ye would not hearken unto the voice of the LORD your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halt remember all the way which the LORD thy God hath led thee these forty years in the wilderness, that he might humble thee, to prove thee, to know what was in thine heart, whether thou wouldest keep his commandments, or n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humbled thee, and suffered thee to hunger, and fed thee with manna, which thou knewest not, neither did thy fathers know; that he might make thee know that man doth not live by bread only, but by every thing that proceedeth out of the mouth of the LORD doth man li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y raiment waxed not old upon thee, neither did thy foot swell, these forty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consider in thine heart, that, as a man chasteneth his son, so the LORD thy God chastene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keep the commandments of the LORD thy God, to walk in his ways, and to fea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LORD thy God bringeth thee into a good land, a land of brooks of water, of fountains and depths, springing forth in valleys and hil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land of wheat and barley, and vines and fig trees and pomegranates; a land of oil olives and honey;]]></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2026-08-10T21:04:57Z</dcterms:created>
  <dcterms:modified xsi:type="dcterms:W3CDTF">2026-08-10T21:04:57Z</dcterms:modified>
  <dc:title>Bible.com.au: DEUTERONOMY 8:1-20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