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now therefore that the LORD thy God, he is God; the faithful God, which keepeth covenant and mercy with them that love him and keep his commandments to a thousand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payeth them that hate him to their face, to destroy them: he will not be slack to him that hateth him, he will repay him to his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therefore keep the commandment, and the statutes, and the judgments, which I command thee this day, to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because ye hearken to these judgments, and keep, and do them, that the LORD thy God shall keep with thee the covenant and the mercy which he sware unto thy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love thee, and bless thee, and multiply thee: he will also bless the fruit of thy body and the fruit of thy ground, thy corn and thy wine and thine oil, the increase of thy kine and the young of thy flock, in the land which he sware unto thy fathers to give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be blessed above all peoples: there shall not be male or female barren among you, or among your c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take away from thee all sickness; and he will put none of the evil diseases of Egypt, which thou knowest, upon thee, but will lay them upon all them that hat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nsume all the peoples which the LORD thy God shall deliver unto thee; thine eye shall not pity them: neither shalt thou serve their gods; for that will be a snare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ou shalt say in thine heart, These nations are more than I; how can I dispossess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be afraid of them: thou shalt well remember what the LORD thy God did unto Pharaoh, and unto all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shall bring thee into the land whither thou goest to possess it, and shall cast out many nations before thee, the Hittite, and the Girgashite, and the Amorite, and the Canaanite, and the Perizzite, and the Hivite, and the Jebusite, seven nations greater and mightier than th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temptations which thine eyes saw, and the signs, and the wonders, and the mighty hand, and the stretched out arm, whereby the LORD thy God brought thee out: so shall the LORD thy God do unto all the peoples of whom thou art afr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ORD thy God will send the hornet among them, until they that are left, and hide themselves, perish from before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be affrighted at them: for the LORD thy God is in the midst of thee, a great God and a terri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thy God will cast out those nations before thee by little and little: thou mayest not consume them at once, lest the beasts of the field increase upo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thy God shall deliver them up before thee, and shall discomfit them with a great discomfiture, until they be destroy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deliver their kings into thine hand, and thou shalt make their name to perish from under heaven: there shall no man be able to stand before thee, until thou have destroy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raven images of their gods shall ye burn with fire: thou shalt not covet the silver or the gold that is on them, nor take it unto thee, lest thou be snared therein: for it is an abomination to the LORD thy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not bring an abomination into thine house, and become a devoted thing like unto it: thou shalt utterly detest it, and thou shalt utterly abhor it; for it is a devoted 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LORD thy God shall deliver them up before thee, and thou shalt smite them; then thou shalt utterly destroy them; thou shalt make no covenant with them, nor shew mercy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shalt thou make marriages with them; thy daughter thou shalt not give unto his son, nor his daughter shalt thou take unto thy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will turn away thy son from following me, that they may serve other gods: so will the anger of the LORD be kindled against you, and he will destroy thee quick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us shall ye deal with them; ye shall break down their altars, and dash in pieces their pillars, and hew down their Asherim, and burn their graven images with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ou art an holy people unto the LORD thy God: the LORD thy God hath chosen thee to be a peculiar people unto himself, above all peoples that are upon the face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did not set his love upon you, nor choose you, because ye were more in number than any people; for ye were the fewest of all peop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ecause the LORD loveth you, and because he would keep the oath which he sware unto your fathers, hath the LORD brought you out with a mighty hand, and redeemed you out of the house of bondage, from the hand of Pharaoh king of Egypt.]]></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2026-06-19T22:42:01Z</dcterms:created>
  <dcterms:modified xsi:type="dcterms:W3CDTF">2026-06-19T22:42:01Z</dcterms:modified>
  <dc:title>Bible.com.au: DEUTERONOMY 7:1-26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