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20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Moses called unto all Israel, and said unto them, Hear, O Israel, the statutes and the judgments which I speak in your ears this day, that ye may learn them, and observe to d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our God made a covenant with us in Hore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made not this covenant with our fathers, but with us, even us, who are all of us here alive this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spake with you face to face in the mount out of the midst of the fi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stood between the LORD and you at that time, to shew you the word of the LORD: for ye were afraid because of the fire, and went not up into the mount;) sa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am the LORD thy God, which brought thee out of the land of Egypt, out of the house of bonda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ou shalt have none other gods before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ou shalt not make unto thee a graven image, the likeness of any form that is in heaven above, or that is in the earth beneath, or that is in the water under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u shalt not bow down thyself unto them, nor serve them: for I the LORD thy God am a jealous God, visiting the iniquity of the fathers upon the children, and upon the third and upon the fourth generation of them that hate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ewing mercy unto thousands, of them that love me and keep my commandme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ou shalt not take the name of the LORD thy God in vain: for the LORD will not hold him guiltless that taketh his name in v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bserve the sabbath day, to keep it holy, as the LORD thy God commanded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ix days shalt thou labour, and do all thy wor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seventh day is a sabbath unto the LORD thy God: in it thou shalt not do any work, thou, nor thy son, nor thy daughter, nor thy manservant nor thy maidservant, nor thine ox, nor thine ass, nor any of thy cattle, nor thy stranger that is within thy gates; that thy manservant and thy maidservant may rest as well as th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remember that thou wast a servant in the land of Egypt, and the LORD thy God brought thee out thence by a mighty hand and by a stretched out arm: therefore the LORD thy God commanded thee to keep the sabbath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onour thy father and thy mother, as the LORD thy God commanded thee: that thy days may be long, and that it may go well with thee, upon the land which the LORD thy God giveth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 shalt do no murd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ither shalt thou commit adulte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either shalt thou ste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either shalt thou bear false witness against thy neighbou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either shalt thou covet thy neighbour’s wife; neither shalt thou desire thy neighbour’s house, his field, or his manservant, or his maidservant, his ox, or his ass, or any thing that is thy neighbou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se words the LORD spake unto all your assembly in the mount out of the midst of the fire, of the cloud, and of the thick darkness, with a great voice: and he added no more. And he wrote them upon two tables of stone, and gave them unto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when ye heard the voice out of the midst of the darkness, while the mountain did burn with fire, that ye came near unto me, even all the heads of your tribes, and your eld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ye said, Behold, the LORD our God hath shewed us his glory and his greatness, and we have heard his voice out of the midst of the fire: we have seen this day that God doth speak with man, and he live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erefore why should we die? for this great fire will consume us: if we hear the voice of the LORD our God any more, then we shall di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who is there of all flesh, that hath heard the voice of the living God speaking out of the midst of the fire, as we have, and liv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o thou near, and hear all that the LORD our God shall say: and speak thou unto us all that the LORD our God shall speak unto thee; and we will hear it, and do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LORD heard the voice of your words, when ye spake unto me; and the LORD said unto me, I have heard the voice of the words of this people, which they have spoken unto thee: they have well said all that they have spok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h that there were such an heart in them, that they would fear me, and keep all my commandments always, that it might be well with them, and with their children for ev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o say to them, Return ye to your ten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as for thee, stand thou here by me, and I will speak unto thee all the commandment, and the statutes, and the judgments, which thou shalt teach them, that they may do them in the land which I give them to possess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e shall observe to do therefore as the LORD your God hath commanded you: ye shall not turn aside to the right hand or to the lef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e shall walk in all the way which the LORD your God hath commanded you, that ye may live, and that it may be well with you, and that ye may prolong your days in the land which ye shall posses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2026-10-15T14:48:52Z</dcterms:created>
  <dcterms:modified xsi:type="dcterms:W3CDTF">2026-10-15T14:48:52Z</dcterms:modified>
  <dc:title>Bible.com.au: DEUTERONOMY 5:1-33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