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the son of Nun was full of the spirit of wisdom; for Moses had laid his hands upon him: and the children of Israel hearkened unto him, and did as the LORD commande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hath not arisen a prophet since in Israel like unto Moses, whom the LORD knew face to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 signs and the wonders, which the LORD sent him to do in the land of Egypt, to Pharaoh, and to all his servants, and to all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all the mighty hand, and in all the great terror, which Moses wrought in the sight of all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up from the plains of Moab unto mount Nebo, to the top of Pisgah, that is over against Jericho. And the LORD shewed him all the land of Gilead, unto 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Naphtali, and the land of Ephraim and Manasseh, and all the land of Judah, unto the hinder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uth, and the Plain of the valley of Jericho the city of palm trees, unto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This is the land which I sware unto Abraham, unto Isaac, and unto Jacob, saying, I will give it unto thy seed: I have caused thee to see it with thine eyes, but thou shalt not go over thi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he servant of the LORD died there in the land of Moab, according to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uried him in the valley in the land of Moab over against Beth-peor: but no man knoweth of his sepulch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an hundred and twenty years old when he died: his eye was not dim, nor his natural force ab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wept for Moses in the plains of Moab thirty days: so the days of weeping in the mourning for Moses were ende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2026-06-24T23:13:14Z</dcterms:created>
  <dcterms:modified xsi:type="dcterms:W3CDTF">2026-06-24T23:13:14Z</dcterms:modified>
  <dc:title>Bible.com.au: DEUTERONOMY 34:1-12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