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33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said of his father, and of his mother, I have not seen him; Neither did he acknowledge his brethren, Nor knew he his own children: For they have observed thy word, And keep thy cove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all teach Jacob thy judgments, And Israel thy law: They shall put incense before thee, And whole burnt offering upon thin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 LORD, his substance, And accept the work of his hands: Smite through the loins of them that rise up against him, And of them that hate him, that they rise not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Benjamin he said, The beloved of the LORD shall dwell in safety by him; He covereth him all the day long, And he dwelleth between his shou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Joseph he said, Blessed of the LORD be his land; For the precious things of heaven, for the dew, And for the deep that coucheth ben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or the precious things of the fruits of the sun, And for the precious things of the growth of the mo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e chief things of the ancient mountains, And for the precious things of the everlasting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or the precious things of the earth and the fulness thereof, And the good will of him that dwelt in the bush: Let the blessing come upon the head of Joseph, And upon the crown of the head of him that was separate from his breth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irstling of his bullock, majesty is his; And his horns are the horns of the wild-ox: With them he shall push the peoples all of them, even the ends of the earth: And they are the ten thousands of Ephraim, And they are the thousands of Manass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Zebulun he said, Rejoice, Zebulun, in thy going out; And, Issachar, in thy t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blessing, wherewith Moses the man of God blessed the children of Israel before his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hall call the peoples unto the mountain; There shall they offer sacrifices of righteousness: For they shall suck the abundance of the seas, And the hidden treasures of the s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Gad he said, Blessed be he that enlargeth Gad: He dwelleth as a lioness, And teareth the arm, yea, the crown of the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provided the first part for himself, For there was the lawgiver’s portion reserved; And he came with the heads of the people, He executed the justice of the LORD, And his judgments with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Dan he said, Dan is a lion’s whelp, That leapeth forth from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Naphtali he said, O Naphtali, satisfied with favour, And full with the blessing of the LORD: Possess thou the west and the s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Asher he said, Blessed be Asher with children; Let him be acceptable unto his brethren, And let him dip his foot in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y bars shall be iron and brass; And as thy days, so shall thy strength 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none like unto God, O Jeshurun, Who rideth upon the heaven for thy help, And in his excellency on the sk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eternal God is thy dwelling place, And underneath are the everlasting arms: And he thrust out the enemy from before thee, And said, Destro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srael dwelleth in safety, The fountain of Jacob alone, In a land of corn and wine; Yea, his heavens drop down de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came from Sinai, And rose from Seir unto them; He shined forth from mount Paran, And he came from the ten thousands of holy ones: At his right hand was a fiery law un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ppy art thou, O Israel: Who is like unto thee, a people saved by the LORD, The shield of thy help, And that is the sword of thy excellency! And thine enemies shall submit themselves unto thee; And thou shalt tread upon their high pla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a, he loveth the peoples; All his saints are in thy hand: And they sat down at thy feet; Every one shall receive of thy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commanded us a law, An inheritance for the assembly of Jaco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as king in Jeshurun, When the heads of the people were gathered, All the tribes of Israel toge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Reuben live, and not die; Yet let his men be f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is the blessing of Judah: and he said, Hear, LORD, the voice of Judah, And bring him in unto his people: With his hands he contended for himself; And thou shalt be an help against his adversar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Levi he said, Thy Thummim and thy Urim are with thy godly one, Whom thou didst prove at Massah, With whom thou didst strive at the waters of Meribah;]]></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2026-06-26T06:57:24Z</dcterms:created>
  <dcterms:modified xsi:type="dcterms:W3CDTF">2026-06-26T06:57:24Z</dcterms:modified>
  <dc:title>Bible.com.au: DEUTERONOMY 33:1-29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