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059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2: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e LORD’S portion is his people; Jacob is the lot of his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found him in a desert land, And in the waste howling wilderness; He compassed him about, he cared for him, He kept him as the apple of his e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an eagle that stirreth up her nest, That fluttereth over her young, He spread abroad his wings, he took them, He bare them on his pin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one did lead him, And there was no strange god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ade him ride on the high places of the earth, And he did eat the increase of the field; And he made him to suck honey out of the rock, And oil out of the flinty r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ter of kine, and milk of sheep, With fat of lambs, And rams of the breed of Bashan, and goats, With the fat of kidneys of wheat; And of the blood of the grape thou drankest w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hurun waxed fat, and kicked: Thou art waxen fat, thou art grown thick, thou art become sleek: Then he forsook God which made him, And lightly esteemed the Rock of his sal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moved him to jealousy with strange gods, With abominations provoked they him to ang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unto demons, which were no God, To gods whom they knew not, To new gods that came up of late, Whom your fathers dreaded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the Rock that begat thee thou art unmindful, And hast forgotten God that gave thee bi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ive ear, ye heavens, and I will speak; And let the earth hear the words of my mou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aw it, and abhorred them, Because of the provocation of his sons and his daugh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I will hide my face from them, I will see what their end shall be: For they are a very froward generation, Children in whom is no fai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have moved me to jealousy with that which is not God; They have provoked me to anger with their vanities: And I will move them to jealousy with those which are not a people; I will provoke them to anger with a foolish n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 fire is kindled in mine anger, And burneth unto the lowest pit, And devoureth the earth with her increase, And setteth on fire the foundations of the mounta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heap mischiefs upon them; I will spend mine arrow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hall be wasted with hunger, and devoured with burning heat And bitter destruction; And the teeth of beasts will I send upon them, With the poison of crawling things of the du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out shall the sword bereave, And in the chambers terror; It shall destroy both young man and virgin, The suckling with the man of gray hai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said, I would scatter them afar, I would make the remembrance of them to cease from among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ere it not that I feared the provocation of the enemy, Lest their adversaries should misdeem, Lest they should say, Our hand is exalted, And the LORD hath not done all th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y are a nation void of counsel, And there is no understanding i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doctrine shall drop as the rain, My speech shall distil as the dew; As the small rain upon the tender grass, And as the showers upon the her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h that they were wise, that they understood this, That they would consider their latter e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 should one chase a thousand, And two put ten thousand to flight, Except their Rock had sold them, And the LORD had delivered them u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eir rock is not as our Rock, Even our enemies themselves being jud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ir vine is of the vine of Sodom, And of the fields of Gomorrah: Their grapes are grapes of gall, Their clusters are bitt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ir wine is the poison of dragons, And the cruel venom of asp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s not this laid up in store with me, Sealed up among my treasu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Vengeance is mine, and recompence, At the time when their foot shall slide: For the day of their calamity is at hand, And the things that are to come upon them shall make has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the LORD shall judge his people, And repent himself for his servants; When he seeth that their power is gone, And there is none remaining, shut up or left at larg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hall say, Where are their gods, The rock in which they trust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did eat the fat of their sacrifices, And drank the wine of their drink offering? Let them rise up and help you, Let them be your prote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will proclaim the name of the LORD: Ascribe ye greatness unto ou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ee now that I, even I, am he, And there is no god with me: I kill, and I make alive; I have wounded, and I heal: And there is none that can deliver out of my h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I lift up my hand to heaven, And say, As I live for ev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I whet my glittering sword, And mine hand take hold on judgment; I will render vengeance to mine adversaries, And will recompense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will make mine arrows drunk with blood, And my sword shall devour flesh; With the blood of the slain and the captives, From the head of the leaders of the enem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Rejoice, O ye nations, with his people: For he will avenge the blood of his servants, And will render vengeance to his adversaries, And will make expiation for his land, for his peop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Moses came and spake all the words of this song in the ears of the people, he, and Hoshea the son of Nu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Moses made an end of speaking all these words to all Isra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he said unto them, Set your heart unto all the words which I testify unto you this day; which ye shall command your children, to observe to do all the words of this la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it is no vain thing for you; because it is your life, and through this thing ye shall prolong your days upon the land, whither ye go over Jordan to possess i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LORD spake unto Moses that selfsame day,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Rock, his work is perfect; For all his ways are judgment: A God of faithfulness and without iniquity, Just and right is h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et thee up into this mountain of Abarim, unto mount Nebo, which is in the land of Moab, that is over against Jericho; and behold the land of Canaan, which I give unto the children of Israel for a posses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die in the mount whither thou goest up, and be gathered unto thy people; as Aaron thy brother died in mount Hor, and was gathered unto his peo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ecause ye trespassed against me in the midst of the children of Israel at the waters of Meribah of Kadesh, in the wilderness of Zin; because ye sanctified me not in the midst of the children of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thou shalt see the land before thee; but thou shalt not go thither into the land which I give the children of Israe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ve dealt corruptly with him, they are not his children, it is their blemish; They are a perverse and crooked gener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ye thus requite the LORD, O foolish people and unwise? Is not he thy father that hath bought thee? He hath made thee, and establishe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the days of old, Consider the years of many generations: Ask thy father, and he will shew thee; Thine elders, and they will tell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ost High gave to the nations their inheritance, When he separated the children of men, He set the bounds of the peoples According to the number of the children of Israel.]]></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2026-06-19T17:21:15Z</dcterms:created>
  <dcterms:modified xsi:type="dcterms:W3CDTF">2026-06-19T17:21:15Z</dcterms:modified>
  <dc:title>Bible.com.au: DEUTERONOMY 32:1-52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