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9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Hermon the Sidonians call Sirion, and the Amorites call it Sen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cities of the plain, and all Gilead, and all Bashan, unto Salecah and Edrei, cities of the kingdom of Og in Bash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only Og king of Bashan remained of the remnant of the Rephaim; behold, his bedstead was a bedstead of iron; is it not in Rabbah of the children of Ammon? nine cubits was the length thereof, and four cubits the breadth of it, after the cubit of a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land we took in possession at that time: from Aroer, which is by the valley of Arnon, and half the hill country of Gilead, and the cities thereof, gave I unto the Reubenites and to the Gad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rest of Gilead, and all Bashan, the kingdom of Og, gave I unto the half tribe of Manasseh; all the region of Argob, even all Bashan. (The same is called the land of Repha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ir the son of Manasseh took all the region of Argob, unto the border of the Geshurites and the Maacathites; and called them, even Bashan, after his own name, Havvoth-jair, unto this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gave Gilead unto Mach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nto the Reubenites and unto the Gadites I gave from Gilead even unto the valley of Arnon, the middle of the valley, and the border thereof; even unto the river Jabbok, which is the border of the children of Amm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rabah also, and Jordan and the border thereof, from Chinnereth even unto the sea of the Arabah, the Salt Sea, under the slopes of Pisgah east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commanded you at that time, saying, The LORD your God hath given you this land to possess it: ye shall pass over armed before your brethren the children of Israel, all the men of val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and went up the way to Bashan: and Og the king of Bashan came out against us, he and all his people, unto battle at Edre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r wives, and your little ones, and your cattle, (I know that ye have much cattle,) shall abide in your cities which I have give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il the LORD give rest unto your brethren, as unto you, and they also possess the land which the LORD your God giveth them beyond Jordan: then shall ye return every man unto his possession, which I have giv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commanded Joshua at that time, saying, Thine eyes have seen all that the LORD your God hath done unto these two kings: so shall the LORD do unto all the kingdoms whither thou goest 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not fear them: for the LORD your God, he it is that fighteth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besought the LORD at that tim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 Lord GOD, thou hast begun to shew thy servant thy greatness, and thy strong hand: for what god is there in heaven or in earth, that can do according to thy works, and according to thy mighty ac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me go over, I pray thee, and see the good land that is beyond Jordan, that goodly mountain, and Leban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LORD was wroth with me for your sakes, and hearkened not unto me: and the LORD said unto me, Let it suffice thee; speak no more unto me of this mat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et thee up into the top of Pisgah, and lift up thine eyes westward, and northward, and southward, and eastward, and behold with thine eyes: for thou shalt not go over this Jord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charge Joshua, and encourage him, and strengthen him: for he shall go over before this people, and he shall cause them to inherit the land which thou shalt s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me, Fear him not: for I have delivered him, and all his people, and his land, into thy hand; and thou shalt do unto him as thou didst unto Sihon king of the Amorites, which dwelt at Heshb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abode in the valley over against Beth-pe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our God delivered into our hand Og also, the king of Bashan, and all his people: and we smote him until none was left to him remai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e took all his cities at that time; there was not a city which we took not from them; threescore cities, all the region of Argob, the kingdom of Og in Bash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were cities fenced with high walls, gates, and bars; beside the unwalled towns a great ma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utterly destroyed them, as we did unto Sihon king of Heshbon, utterly destroying every inhabited city, with the women and the little 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ll the cattle, and the spoil of the cities, we took for a prey unto our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took the land at that time out of the hand of the two kings of the Amorites that were beyond Jordan, from the valley of Arnon unto mount Hermon;]]></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2026-07-01T16:18:53Z</dcterms:created>
  <dcterms:modified xsi:type="dcterms:W3CDTF">2026-07-01T16:18:53Z</dcterms:modified>
  <dc:title>Bible.com.au: DEUTERONOMY 3:1-29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