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787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eep therefore the words of this covenant, and do them, that ye may prosper in all that ye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stand this day all of you before the LORD your God; your heads, your tribes, your elders, and your officers, even all the men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little ones, your wives, and thy stranger that is in the midst of thy camps, from the hewer of thy wood unto the drawer of thy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thou shouldest enter into the covenant of the LORD thy God, and into his oath, which the LORD thy God maketh with thee this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he may establish thee this day unto himself for a people, and that he may be unto thee a God, as he spake unto thee, and as he sware unto thy fathers, to Abraham, to Isaac, and to Jaco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ither with you only do I make this covenant and this o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ith him that standeth here with us this day before the LORD our God, and also with him that is not here with us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ye know how we dwelt in the land of Egypt; and how we came through the midst of the nations through which ye pas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e have seen their abominations, and their idols, wood and stone, silver and gold, which were among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st there should be among you man, or woman, or family, or tribe, whose heart turneth away this day from the LORD our God, to go to serve the gods of those nations; lest there should be among you a root that beareth gall and wormw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words of the covenant which the LORD commanded Moses to make with the children of Israel in the land of Moab, beside the covenant which he made with them in Hore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ome to pass, when he heareth the words of this curse, that he bless himself in his heart, saying, I shall have peace, though I walk in the stubbornness of mine heart, to destroy the moist with the d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ill not pardon him, but then the anger of the LORD and his jealousy shall smoke against that man, and all the curse that is written in this book shall lie upon him, and the LORD shall blot out his name from under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hall separate him unto evil out of all the tribes of Israel, according to all the curses of the covenant that is written in this book of the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generation to come, your children that shall rise up after you, and the foreigner that shall come from a far land, shall say, when they see the plagues of that land, and the sicknesses wherewith the LORD hath made it si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at the whole land thereof is brimstone, and salt, and a burning, that it is not sown, nor beareth, nor any grass groweth therein, like the overthrow of Sodom and Gomorrah, Admah and Zeboiim, which the LORD overthrew in his anger, and in his wr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n all the nations shall say, Wherefore hath the LORD done thus unto this land? what meaneth the heat of this great a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men shall say, Because they forsook the covenant of the LORD, the God of their fathers, which he made with them when he brought them forth out of the land of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ent and served other gods, and worshipped them, gods whom they knew not, and whom he had not given un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e anger of the LORD was kindled against this land, to bring upon it all the curse that is written in this boo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rooted them out of their land in anger, and in wrath, and in great indignation, and cast them into another land, as at this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oses called unto all Israel, and said unto them, Ye have seen all that the LORD did before your eyes in the land of Egypt unto Pharaoh, and unto all his servants, and unto all his 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ecret things belong unto the LORD our God: but the things that are revealed belong unto us and to our children for ever, that we may do all the words of this la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great temptations which thine eyes saw, the signs, and those great won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hath not given you an heart to know, and eyes to see, and ears to hear, unto this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have led you forty years in the wilderness: your clothes are not waxen old upon you, and thy shoe is not waxen old upon thy fo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have not eaten bread, neither have ye drunk wine or strong drink: that ye might know that I am the LORD y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ye came unto this place, Sihon the king of Heshbon, and Og the king of Bashan, came out against us unto battle, and we smot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e took their land, and gave it for an inheritance unto the Reubenites, and to the Gadites, and to the half tribe of the Manassites.]]></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2026-06-24T00:53:54Z</dcterms:created>
  <dcterms:modified xsi:type="dcterms:W3CDTF">2026-06-24T00:53:54Z</dcterms:modified>
  <dc:title>Bible.com.au: DEUTERONOMY 29:1-29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