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and the priests the Levites spake unto all Israel, saying, Keep silence, and hearken, O Israel; this day thou art become the people of the LORD th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therefore obey the voice of the LORD thy God, and do his commandments and his statutes, which I command thee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charged the people the same day,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shall stand upon mount Gerizim to bless the people, when ye are passed over Jordan; Simeon, and Levi, and Judah, and Issachar, and Joseph, and Benjam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shall stand upon mount Ebal for the curse; Reuben, Gad, and Asher, and Zebulun, Dan, and Naphta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evites shall answer, and say unto all the men of Israel with a loud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that maketh a graven or molten image, an abomination unto the LORD, the work of the hands of the craftsman, and setteth it up in secret. And all the people shall answer and say, A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rsed be he that setteth light by his father or his mother. And all the people shall say,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rsed be he that removeth his neighbour’s landmark. And all the people shall say, A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rsed be he that maketh the blind to wander out of the way. And all the people shall say, 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and the elders of Israel commanded the people, saying, Keep all the commandment which I command you this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ursed be he that wresteth the judgment of the stranger, fatherless, and widow. And all the people shall say,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rsed be he that lieth with his father’s wife; because he hath uncovered his father’s skirt. And all the people shall say,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ursed be he that lieth with any manner of beast. And all the people shall say,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rsed be he that lieth with his sister, the daughter of his father, or the daughter of his mother. And all the people shall say,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d be he that lieth with his mother in law. And all the people shall say,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ursed be he that smiteth his neighbour in secret. And all the people shall say, A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ursed be he that taketh reward to slay an innocent person. And all the people shall say,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ursed be he that confirmeth not the words of this law to do them. And all the people shall say, A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on the day when ye shall pass over Jordan unto the land which the LORD thy God giveth thee, that thou shalt set thee up great stones, and plaister them with plais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write upon them all the words of this law, when thou art passed over; that thou mayest go in unto the land which the LORD thy God giveth thee, a land flowing with milk and honey, as the LORD, the God of thy fathers, hath promis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be when ye are passed over Jordan, that ye shall set up these stones, which I command you this day, in mount Ebal, and thou shalt plaister them with plais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shalt thou build an altar unto the LORD thy God, an altar of stones: thou shalt lift up no iron tool upo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build the altar of the LORD thy God of unhewn stones: and thou shalt offer burnt offerings thereon unto the LORD th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acrifice peace offerings, and shalt eat there; and thou shalt rejoice before the LORD th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write upon the stones all the words of this law very plainl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2026-08-10T21:09:49Z</dcterms:created>
  <dcterms:modified xsi:type="dcterms:W3CDTF">2026-08-10T21:09:49Z</dcterms:modified>
  <dc:title>Bible.com.au: DEUTERONOMY 27:1-26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