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hath brought us into this place, and hath given us this land, a land flowing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I have brought the first of the fruit of the ground, which thou, O LORD, hast given me. And thou shalt set it down before the LORD thy God, and worship before the LORD thy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in all the good which the LORD thy God hath given unto thee, and unto thine house, thou, and the Levite, and the stranger that is in the midst of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ou hast made an end of tithing all the tithe of thine increase in the third year, which is the year of tithing, then thou shalt give it unto the Levite, to the stranger, to the fatherless, and to the widow, that they may eat within thy gates, and be fil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ay before the LORD thy God, I have put away the hallowed things out of mine house, and also have given them unto the Levite, and unto the stranger, to the fatherless, and to the widow, according to all thy commandment which thou hast commanded me: I have not transgressed any of thy commandments, neither have I forgotte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thereof in my mourning, neither have I put away thereof, being unclean, nor given thereof for the dead: I have hearkened to the voice of the LORD my God, I have done according to all that thou hast command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thy holy habitation, from heaven, and bless thy people Israel, and the ground which thou hast given us, as thou swarest unto our fathers, a land flowing with milk and h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day the LORD thy God commandeth thee to do these statutes and judgments: thou shalt therefore keep and do them with all thine heart, and with all thy so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hast avouched the LORD this day to be thy God, and that thou shouldest walk in his ways, and keep his statutes, and his commandments, and his judgments, and hearken unto his vo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avouched thee this day to be a peculiar people unto himself, as he hath promised thee, and that thou shouldest keep all his commandme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be, when thou art come in unto the land which the LORD thy God giveth thee for an inheritance, and possessest it, and dwellest there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o make thee high above all nations which he hath made, in praise, and in name, and in honour; and that thou mayest be an holy people unto the LORD thy God, as he hath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ou shalt take of the first of all the fruit of the ground, which thou shalt bring in from thy land that the LORD thy God giveth thee; and thou shalt put it in a basket, and shalt go unto the place which the LORD thy God shall choose to cause his name to dwell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come unto the priest that shall be in those days, and say unto him, I profess this day unto the LORD thy God, that I am come unto the land which the LORD sware unto our fathers for to giv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shall take the basket out of thine hand, and set it down before the altar of the LORD thy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answer and say before the LORD thy God, A Syrian ready to perish was my father, and he went down into Egypt, and sojourned there, few in number; and he became there a nation, great, mighty, and populo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Egyptians evil entreated us, and afflicted us, and laid upon us hard bond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e cried unto the LORD, the God of our fathers, and the LORD heard our voice, and saw our affliction, and our toil, and our oppr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brought us forth out of Egypt with a mighty hand, and with an outstretched arm, and with great terribleness, and with signs, and with wonder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2026-06-24T15:35:57Z</dcterms:created>
  <dcterms:modified xsi:type="dcterms:W3CDTF">2026-06-24T15:35:57Z</dcterms:modified>
  <dc:title>Bible.com.au: DEUTERONOMY 26:1-19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