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321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l his brother’s wife come unto him in the presence of the elders, and loose his shoe from off his foot, and spit in his face; and she shall answer and say, So shall it be done unto the man that doth not build up his brother’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is name shall be called in Israel, The house of him that hath his shoe loo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men strive together one with another, and the wife of the one draweth near for to deliver her husband out of the hand of him that smiteth him, and putteth forth her hand, and taketh him by the secr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ou shalt cut off her hand, thine eye shall have no p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not have in thy bag divers weights, a great and a sm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have in thine house divers measures, a great and a sm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perfect and just weight shalt thou have; a perfect and just measure shalt thou have: that thy days may be long upon the land which the LORD thy God giveth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ll that do such things; even all that do unrighteously, are an abomination unto the LORD thy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ember what Amalek did unto thee by the way as ye came forth out of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 he met thee by the way, and smote the hindmost of thee, all that were feeble behind thee, when thou wast faint and weary; and he feared not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there be a controversy between men, and they come unto judgment, and the judges judge them; then they shall justify the righteous, and condemn the wick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it shall be, when the LORD thy God hath given thee rest from all thine enemies round about, in the land which the LORD thy God giveth thee for an inheritance to possess it, that thou shalt blot out the remembrance of Amalek from under heaven; thou shalt not forg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be, if the wicked man be worthy to be beaten, that the judge shall cause him to lie down, and to be beaten before his face, according to his wickedness, by numb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ty stripes he may give him, he shall not exceed: lest, if he should exceed, and beat him above these with many stripes, then thy brother should seem vile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not muzzle the ox when he treadeth out the c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brethren dwell together, and one of them die, and have no son, the wife of the dead shall not marry without unto a stranger: her husband’s brother shall go in unto her, and take her to him to wife, and perform the duty of an husband’s brother unto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shall be, that the firstborn which she beareth shall succeed in the name of his brother which is dead, that his name be not blotted out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the man like not to take his brother’s wife, then his brother’s wife shall go up to the gate unto the elders, and say, My husband’s brother refuseth to raise up unto his brother a name in Israel, he will not perform the duty of an husband’s brother un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elders of his city shall call him, and speak unto him: and if he stand, and say, I like not to take her;]]></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2026-07-01T14:24:15Z</dcterms:created>
  <dcterms:modified xsi:type="dcterms:W3CDTF">2026-07-01T14:24:15Z</dcterms:modified>
  <dc:title>Bible.com.au: DEUTERONOMY 25:1-19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