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7037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UTERONOMY 24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what the LORD thy God did unto Miriam, by the way as ye came forth out of Egyp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u dost lend thy neighbour any manner of loan, thou shalt not go into his house to fetch his pledg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stand without, and the man to whom thou dost lend shall bring forth the pledge without unto the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he be a poor man, thou shalt not sleep with his pledge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surely restore to him the pledge when the sun goeth down, that he may sleep in his garment, and bless thee: and it shall be righteousness unto thee before the LORD thy Go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oppress an hired servant that is poor and needy, whether he be of thy brethren, or of thy strangers that are in thy land within thy gates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is day thou shalt give him his hire, neither shall the sun go down upon it; for he is poor, and setteth his heart upon it: lest he cry against thee unto the LORD, and it be sin unto the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athers shall not be put to death for the children, neither shall the children be put to death for the fathers: every man shall be put to death for his own si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wrest the judgment of the stranger, nor of the fatherless; nor take the widow’s raiment to pledge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 shalt remember that thou wast a bondman in Egypt, and the LORD thy God redeemed thee thence: therefore I command thee to do this thing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 man taketh a wife, and marrieth her, then it shall be, if she find no favour in his eyes, because he hath found some unseemly thing in her, that he shall write her a bill of divorcement, and give it in her hand, and send her out of his hous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u reapest thine harvest in thy field, and hast forgot a sheaf in the field, thou shalt not go again to fetch it: it shall be for the stranger, for the fatherless, and for the widow: that the LORD thy God may bless thee in all the work of thine hand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u beatest thine olive tree, thou shalt not go over the boughs again: it shall be for the stranger, for the fatherless, and for the widow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u gatherest the grapes of thy vineyard, thou shalt not glean it after thee: it shall be for the stranger, for the fatherless, and for the widow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remember that thou wast a bondman in the land of Egypt: therefore I command thee to do this thing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she is departed out of his house, she may go and be another man’s wif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the latter husband hate her, and write her a bill of divorcement, and give it in her hand, and send her out of his house; or if the latter husband die, which took her to be his wife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former husband, which sent her away, may not take her again to be his wife, after that she is defiled; for that is abomination before the LORD: and thou shalt not cause the land to sin, which the LORD thy God giveth thee for an inheritanc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 man taketh a new wife, he shall not go out in the host, neither shall he be charged with any business: he shall be free at home one year, and shall cheer his wife which he hath take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man shall take the mill or the upper millstone to pledge: for he taketh a man’s life to pledg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man be found stealing any of his brethren of the children of Israel, and he deal with him as a slave, or sell him; then that thief shall die: so shalt thou put away the evil from the midst of the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heed in the plague of leprosy, that thou observe diligently, and do according to all that the priests the Levites shall teach you: as I commanded them, so ye shall observe to do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8">
  <a:themeElements>
    <a:clrScheme name="Theme8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2026-06-23T22:35:04Z</dcterms:created>
  <dcterms:modified xsi:type="dcterms:W3CDTF">2026-06-23T22:35:04Z</dcterms:modified>
  <dc:title>Bible.com.au: DEUTERONOMY 24:1-22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