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goest forth in camp against thine enemies, then thou shalt keep thee from every evil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re be among you any man, that is not clean by reason of that which chanceth him by night, then shall he go abroad out of the camp, he shall not come with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shall be, when evening cometh on, he shall bathe himself in water: and when the sun is down, he shall come within th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have a place also without the camp, whither thou shalt go forth ab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have a paddle among thy weapons; and it shall be, when thou sittest down abroad, thou shalt dig therewith, and shalt turn back and cover that which cometh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thy God walketh in the midst of thy camp, to deliver thee, and to give up thine enemies before thee; therefore shall thy camp be holy: that he see no unclean thing in thee, and turn away from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deliver unto his master a servant which is escaped from his master unto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dwell with thee, in the midst of thee, in the place which he shall choose within one of thy gates, where it liketh him best: thou shalt not oppress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shall be no harlot of the daughters of Israel, neither shall there be a sodomite of the so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ring the hire of a whore, or the wages of a dog, into the house of the LORD thy God for any vow: for even both these are an abomination unto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is wounded in the stones, or hath his privy member cut off, shall not enter into the assembl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lend upon usury to thy brother; usury of money, usury of victuals, usury of any thing that is lent upon us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o a foreigner thou mayest lend upon usury; but unto thy brother thou shalt not lend upon usury: that the LORD thy God may bless thee in all that thou puttest thine hand unto, in the land whither thou goest in to possess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u shalt vow a vow unto the LORD thy God, thou shalt not be slack to pay it: for the LORD thy God will surely require it of thee; and it would be sin in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ou shalt forbear to vow, it shall be no sin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hich is gone out of thy lips thou shalt observe and do; according as thou hast vowed unto the LORD thy God, a freewill offering, which thou hast promised with thy m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ou comest into thy neighbour’s vineyard, then thou mayest eat grapes thy fill at thine own pleasure; but thou shalt not put any in thy vess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comest into thy neighbour’s standing corn, then thou mayest pluck the ears with thine hand; but thou shalt not move a sickle unto thy neighbour’s standing c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astard shall not enter into the assembly of the LORD; even to the tenth generation shall none of his enter into the assembly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 Ammonite or a Moabite shall not enter into the assembly of the LORD; even to the tenth generation shall none belonging to them enter into the assembly of the LORD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met you not with bread and with water in the way, when ye came forth out of Egypt; and because they hired against thee Balaam the son of Beor from Pethor of Mesopotamia, to curs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the LORD thy God would not hearken unto Balaam; but the LORD thy God turned the curse into a blessing unto thee, because the LORD thy God lov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not seek their peace nor their prosperity all thy day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abhor an Edomite; for he is thy brother: thou shalt not abhor an Egyptian; because thou wast a stranger in his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the third generation that are born unto them shall enter into the assembly of the LOR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2026-06-24T15:35:34Z</dcterms:created>
  <dcterms:modified xsi:type="dcterms:W3CDTF">2026-06-24T15:35:34Z</dcterms:modified>
  <dc:title>Bible.com.au: DEUTERONOMY 23:1-25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