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when the officers have made an end of speaking unto the people, that they shall appoint captains of hosts at the head of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ou drawest nigh unto a city to fight against it, then proclaim peace unt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be, if it make thee answer of peace, and open unto thee, then it shall be, that all the people that is found therein shall become tributary unto thee, and shall serve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it will make no peace with thee, but will make war against thee, then thou shalt besieg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LORD thy God delivereth it into thine hand, thou shalt smite every male thereof with the edge of the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women, and the little ones, and the cattle, and all that is in the city, even all the spoil thereof, shalt thou take for a prey unto thyself; and thou shalt eat the spoil of thine enemies, which the LORD thy God hath give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t thou do unto all the cities which are very far off from thee, which are not of the cities of these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of the cities of these peoples, which the LORD thy God giveth thee for an inheritance, thou shalt save alive nothing that breathe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ou shalt utterly destroy them; the Hittite, and the Amorite, the Canaanite, and the Perizzite, the Hivite, and the Jebusite; as the LORD thy God hath commande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teach you not to do after all their abominations, which they have done unto their gods; so should ye sin against the LOR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ou goest forth to battle against thine enemies, and seest horses, and chariots, and a people more than thou, thou shalt not be afraid of them: for the LORD thy God is with thee, which brought thee up out of the land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ou shalt besiege a city a long time, in making war against it to take it, thou shalt not destroy the trees thereof by wielding an axe against them; for thou mayest eat of them, and thou shalt not cut them down; for is the tree of the field man, that it should be besieged of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ly the trees which thou knowest that they be not trees for meat, thou shalt destroy and cut them down; and thou shalt build bulwarks against the city that maketh war with thee, until it f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when ye draw nigh unto the battle, that the priest shall approach and speak unto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all say unto them, Hear, O Israel, ye draw nigh this day unto battle against your enemies: let not your heart faint; fear not, nor tremble, neither be ye affrighted a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your God is he that goeth with you, to fight for you against your enemies, to sav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officers shall speak unto the people, saying, What man is there that hath built a new house, and hath not dedicated it? let him go and return to his house, lest he die in the battle, and another man dedicate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man is there that hath planted a vineyard, and hath not used the fruit thereof? let him go and return unto his house, lest he die in the battle, and another man use the fruit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at man is there that hath betrothed a wife, and hath not taken her? let him go and return unto his house, lest he die in the battle, and another man take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officers shall speak further unto the people, and they shall say, What man is there that is fearful and fainthearted? let him go and return unto his house, lest his brethren’s heart melt as his heart.]]></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2026-06-19T23:59:25Z</dcterms:created>
  <dcterms:modified xsi:type="dcterms:W3CDTF">2026-06-19T23:59:25Z</dcterms:modified>
  <dc:title>Bible.com.au: DEUTERONOMY 20:1-20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