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Vex not Moab, neither contend with them in battle: for I will not give thee of his land for a possession; because I have given Ar unto the children of Lot for a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 dwelt therein aforetime, a people great, and many, and tall, as the Anak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also are accounted Rephaim, as the Anakim; but the Moabites call them Em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also dwelt in Seir aforetime, but the children of Esau succeeded them; and they destroyed them from before them, and dwelt in their stead; as Israel did unto the land of his possession, which the LORD gav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rise up, and get you over the brook Zered. And we went over the brook Z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days in which we came from Kadesh-barnea, until we were come over the brook Zered, were thirty and eight years; until all the generation of the men of war were consumed from the midst of the camp, as the LORD swar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hand of the LORD was against them, to destroy them from the midst of the camp, until they wer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t came to pass, when all the men of war were consumed and dead from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LORD spak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art this day to pass over Ar,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took our journey into the wilderness by the way to the Red Sea, as the LORD spake unto me: and we compassed mount Seir many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comest nigh over against the children of Ammon, vex them not, nor contend with them: for I will not give thee of the land of the children of Ammon for a possession: because I have given it unto the children of Lot for a poss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also is accounted a land of Rephaim: Rephaim dwelt therein aforetime; but the Ammonites call them Zamzumm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people great, and many, and tall, as the Anakim; but the LORD destroyed them before them; and they succeeded them, and dwelt in their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he did for the children of Esau, which dwell in Seir, when he destroyed the Horites from before them; and they succeeded them, and dwelt in their stead even un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vvim which dwelt in villages as far as Gaza, the Caphtorim, which came forth out of Caphtor, destroyed them, and dwelt in their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se ye up, take your journey, and pass over the valley of Arnon: behold, I have given into thine hand Sihon the Amorite, king of Heshbon, and his land: begin to possess it, and contend with him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day will I begin to put the dread of thee and the fear of thee upon the peoples that are under the whole heaven, who shall hear the report of thee, and shall tremble, and be in anguish because of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sent messengers out of the wilderness of Kedemoth unto Sihon king of Heshbon with words of peac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me pass through thy land: I will go along by the highway, I will neither turn unto the right hand n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sell me food for money, that I may eat; and give me water for money, that I may drink: only let me pass through on my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pake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hildren of Esau which dwell in Seir, and the Moabites which dwell in Ar, did unto me; until I shall pass over Jordan into the land which the LORD our God give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would not let us pass by him: for the LORD thy God hardened his spirit, and made his heart obstinate, that he might deliver him into thy hand, as at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unto me, Behold, I have begun to deliver up Sihon and his land before thee: begin to possess, that thou mayest inherit his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ihon came out against us, he and all his people, unto battle at Jaha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delivered him up before us; and we smote him, and his sons, and all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took all his cities at that time, and utterly destroyed every inhabited city, with the women and the little ones; we left none remai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ly the cattle we took for a prey unto ourselves, with the spoil of the cities which we had ta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which is on the edge of the valley of Arnon, and from the city that is in the valley, even unto Gilead, there was not a city too high for us: the LORD our God delivered up all before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ly to the land of the children of Ammon thou camest not near; all the side of the river Jabbok, and the cities of the hill country, and wheresoever the LORD our God forbade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compassed this mountain long enough: turn you north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ou the people, saying, Ye are to pass through the border of your brethren the children of Esau, which dwell in Seir; and they shall be afraid of you: take ye good heed unto yourselves ther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tend not with them; for I will not give you of their land, no, not so much as for the sole of the foot to tread on: because I have given mount Seir unto Esau for a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purchase food of them for money, that ye may eat; and ye shall also buy water of them for money, that ye ma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hath blessed thee in all the work of thy hand: he hath known thy walking through this great wilderness: these forty years the LORD thy God hath been with thee; thou hast lacked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passed by from our brethren the children of Esau, which dwell in Seir, from the way of the Arabah from Elath and from Ezion-geber. And we turned and passed by the way of the wilderness of Moab.]]></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2026-06-24T15:19:48Z</dcterms:created>
  <dcterms:modified xsi:type="dcterms:W3CDTF">2026-06-24T15:19:48Z</dcterms:modified>
  <dc:title>Bible.com.au: DEUTERONOMY 2:1-37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