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ou shalt keep all this commandment to do it, which I command thee this day, to love the LORD thy God, and to walk ever in his ways; then shalt thou add three cities more for thee, beside these th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nnocent blood be not shed in the midst of thy land, which the LORD thy God giveth thee for an inheritance, and so blood be up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ny man hate his neighbour, and lie in wait for him, and rise up against him, and smite him mortally that he die; and he flee into one of these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elders of his city shall send and fetch him thence, and deliver him into the hand of the avenger of blood, that he may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e eye shall not pity him, but thou shalt put away the innocent blood from Israel, that it may go well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remove thy neighbour’s landmark, which they of old time have set, in thine inheritance which thou shalt inherit, in the land that the LORD thy God giveth thee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shall not rise up against a man for any iniquity, or for any sin, in any sin that he sinneth: at the mouth of two witnesses, or at the mouth of three witnesses, shall a matter be establ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n unrighteous witness rise up against any man to testify against him of wrong-do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oth the men, between whom the controversy is, shall stand before the LORD, before the priests and the judges which shall be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judges shall make diligent inquisition: and, behold, if the witness be a false witness, and hath testified falsely against his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shall cut off the nations, whose land the LORD thy God giveth thee, and thou succeedest them, and dwellest in their cities, and in their hou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ye do unto him, as he had thought to do unto his brother: so shalt thou put away the evil from the midst of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which remain shall hear, and fear, and shall henceforth commit no more any such evil in the midst of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ye shall not pity; life shall go for life, eye for eye, tooth for tooth, hand for hand, foot for fo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eparate three cities for thee in the midst of thy land, which the LORD thy God giveth thee to possess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prepare thee the way, and divide the borders of thy land, which the LORD thy God causeth thee to inherit, into three parts, that every manslayer may flee thi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se of the manslayer, which shall flee thither and live: whoso killeth his neighbour unawares, and hated him not in tim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when a man goeth into the forest with his neighbour to hew wood, and his hand fetcheth a stroke with the axe to cut down the tree, and the head slippeth from the helve, and lighteth upon his neighbour, that he die; he shall flee unto one of these cities and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st the avenger of blood pursue the manslayer, while his heart is hot, and overtake him, because the way is long, and smite him mortally; whereas he was not worthy of death, inasmuch as he hated him not in time p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I command thee, saying, Thou shalt separate three citie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LORD thy God enlarge thy border, as he hath sworn unto thy fathers, and give thee all the land which he promised to give unto thy father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DEUTERONOMY 19:1-21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