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with thee any one that maketh his son or his daughter to pass through the fire, one that useth divination, one that practiseth augury, or an enchanter, or a sorcer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a familiar spirit,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soever doeth these things is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 unto them that practise augury,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aid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I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even all the tribe of Levi, shall have no portion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speak a word presumptuously in my name, which I have not commanded him to speak, or that shall speak in the name of other gods, that same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have no inheritance among their brethren: the LORD is their inheritance, as he hath spoke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that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s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th, and come with all the desire of his soul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18:1-22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