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6: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even weeks shalt thou number unto thee: from the time thou beginnest to put the sickle to the standing corn shalt thou begin to number seven week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ou shalt keep the feast of weeks unto the LORD thy God with a tribute of a freewill offering of thine hand, which thou shalt give, according as the LORD thy God blesseth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ou shalt rejoice before the LORD thy God, thou, and thy son, and thy daughter, and thy manservant, and thy maidservant, and the Levite that is within thy gates, and the stranger, and the fatherless, and the widow, that are in the midst of thee, in the place which the LORD thy God shall choose to cause his name to dwell the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ou shalt remember that thou wast a bondman in Egypt: and thou shalt observe and do these statu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ou shalt keep the feast of tabernacles seven days, after that thou hast gathered in from thy threshing-floor and from thy winepres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ou shalt rejoice in thy feast, thou, and thy son, and thy daughter, and thy manservant, and thy maidservant, and the Levite, and the stranger, and the fatherless, and the widow, that are within thy ga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even days shalt thou keep a feast unto the LORD thy God in the place which the LORD shall choose: because the LORD thy God shall bless thee in all thine increase, and in all the work of thine hands, and thou shalt be altogether joyfu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ree times in a year shall all thy males appear before the LORD thy God in the place which he shall choose; in the feast of unleavened bread, and in the feast of weeks, and in the feast of tabernacles: and they shall not appear before the LORD emp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very man shall give as he is able, according to the blessing of the LORD thy God which he hath given th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udges and officers shalt thou make thee in all thy gates, which the LORD thy God giveth thee, according to thy tribes: and they shall judge the people with righteous judgme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bserve the month of Abib, and keep the passover unto the LORD thy God: for in the month of Abib the LORD thy God brought thee forth out of Egypt by nigh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ou shalt not wrest judgment; thou shalt not respect persons: neither shalt thou take a gift; for a gift doth blind the eyes of the wise, and pervert the words of the righteo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at which is altogether just shalt thou follow, that thou mayest live, and inherit the land which the LORD thy God giveth the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ou shalt not plant thee an Asherah of any kind of tree beside the altar of the LORD thy God, which thou shalt make the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either shalt thou set thee up a pillar; which the LORD thy God hate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ou shalt sacrifice the passover unto the LORD thy God, of the flock and the herd, in the place which the LORD shall choose to cause his name to dwell t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ou shalt eat no leavened bread with it; seven days shalt thou eat unleavened bread therewith, even the bread of affliction; for thou camest forth out of the land of Egypt in haste: that thou mayest remember the day when thou camest forth out of the land of Egypt all the days of thy lif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re shall be no leaven seen with thee in all thy borders seven days; neither shall any of the flesh, which thou sacrificest the first day at even, remain all night until the morn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ou mayest not sacrifice the passover within any of thy gates, which the LORD thy God giveth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at the place which the LORD thy God shall choose to cause his name to dwell in, there thou shalt sacrifice the passover at even, at the going down of the sun, at the season that thou camest forth out of Egyp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ou shalt roast and eat it in the place which the LORD thy God shall choose: and thou shalt turn in the morning, and go unto thy ten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ix days thou shalt eat unleavened bread: and on the seventh day shall be a solemn assembly to the LORD thy God; thou shalt do no work therein.]]></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2026-06-19T22:42:00Z</dcterms:created>
  <dcterms:modified xsi:type="dcterms:W3CDTF">2026-06-19T22:42:00Z</dcterms:modified>
  <dc:title>Bible.com.au: DEUTERONOMY 16:1-22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