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base thought in thine heart, saying, The seventh year, the year of release, is at hand; and thine eye be evil against thy poor brother, and thou give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surely open thine hand unto thy brother, to thy needy, and to thy poor,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lettest him go free from thee, thou shalt not let him go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threshing-floor, and out of thy winepress: as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out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w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lettest him go free from thee; for to the double of the hire of an hireling hath he served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are born of thy herd and of thy flock thou shalt sanctify unto the LORD thy God: thou shalt do no work with the firstling of thine ox, nor shear the firstling of thy flo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it have any blemish, as if it be lame or blind, any ill blemish whatsoever,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shall eat it alike, as the gazelle,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ou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shall release that which he hath lent unto his neighbour; he shall not exact it of his neighbour and his brother; because the LORD’S release hath been proclai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but whatsoever of thine is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re shall be no poor with thee; (for the LORD will sure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nly thou diligently hearken unto the voice of the LORD thy God, to observe to do all this commandment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will bless thee, as he promised thee: and thou shalt lend unto many nations, but thou shalt not borrow; and thou shalt rule over many nations, but they shall not rule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with thee a poor man,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surely open thine hand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2026-06-24T16:27:29Z</dcterms:created>
  <dcterms:modified xsi:type="dcterms:W3CDTF">2026-06-24T16:27:29Z</dcterms:modified>
  <dc:title>Bible.com.au: DEUTERONOMY 15:1-23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