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ye shall eat of all that are in the waters: whatsoever hath fins and scales shall ye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soever hath not fins and scales ye shall not eat; it is unclean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all clean birds ye may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are they of which ye shall not eat: the eagle, and the gier eagle, and the osp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glede, and the falcon, and the kite after its k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very raven after its k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ostrich, and the night hawk, and the seamew, and the hawk after its ki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ittle owl, and the great owl, and the horned ow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elican, and the vulture, and the cormor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tork, and the heron after its kind, and the hoopoe, and the b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e are the children of the LORD your God: ye shall not cut yourselves, nor make any baldness between your eyes for the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l winged creeping things are unclean unto you: they shall not be eat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all clean fowls ye may 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 shall not eat of any thing that dieth of itself: thou mayest give it unto the stranger that is within thy gates, that he may eat it; or thou mayest sell it unto a foreigner: for thou art an holy people unto the LORD thy God. Thou shalt not seethe a kid in its mother’s mil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shalt surely tithe all the increase of thy seed, that which cometh forth of the field year by y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ou shalt eat before the LORD thy God, in the place which he shall choose to cause his name to dwell there, the tithe of thy corn, of thy wine, and of thine oil, and the firstlings of thy herd and of thy flock; that thou mayest learn to fear the LORD thy God al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the way be too long for thee, so that thou art not able to carry it, because the place is too far from thee, which the LORD thy God shall choose to set his name there, when the LORD thy God shall bless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halt thou turn it into money, and bind up the money in thine hand, and shalt go unto the place which the LORD thy God shall choo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bestow the money for whatsoever thy soul desireth, for oxen, or for sheep, or for wine, or for strong drink, or for whatsoever thy soul asketh of thee: and thou shalt eat there before the LORD thy God, and thou shalt rejoice, thou and thine househ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evite that is within thy gates, thou shalt not forsake him; for he hath no portion nor inheritance with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e end of every three years thou shalt bring forth all the tithe of thine increase in the same year, and shalt lay it up within thy ga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ou art an holy people unto the LORD thy God, and the LORD hath chosen thee to be a peculiar people unto himself, above all peoples that are upon the face of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Levite, because he hath no portion nor inheritance with thee, and the stranger, and the fatherless, and the widow, which are within thy gates, shall come, and shall eat and be satisfied; that the LORD thy God may bless thee in all the work of thine hand which thou do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not eat any abominable 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beasts which ye shall eat: the ox, the sheep, and the go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hart, and the gazelle, and the roebuck, and the wild goat, and the pygarg, and the antelope, and the chamo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very beast that parteth the hoof, and hath the hoof cloven in two, and cheweth the cud, among the beasts, that ye shall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these ye shall not eat of them that chew the cud, or of them that have the hoof cloven: the camel, and the hare, and the coney, because they chew the cud but part not the hoof, they are unclean un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wine, because he parteth the hoof but cheweth not the cud, he is unclean unto you: of their flesh ye shall not eat, and their carcases ye shall not touch.]]></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2026-06-04T07:55:32Z</dcterms:created>
  <dcterms:modified xsi:type="dcterms:W3CDTF">2026-06-04T07:55:32Z</dcterms:modified>
  <dc:title>Bible.com.au: DEUTERONOMY 14:1-29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