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577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ou shalt surely kill him; thine hand shall be first upon him to put him to death, and afterwards the hand of all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stone him with stones, that he die; because he hath sought to draw thee away from the LORD thy God, which brought thee out of the land of Egypt, out of the house of bond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Israel shall hear, and fear, and shall do no more any such wickedness as this is in the midst of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ou shalt hear tell concerning one of thy cities, which the LORD thy God giveth thee to dwell there,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ertain base fellows are gone out from the midst of thee, and have drawn away the inhabitants of their city, saying, Let us go and serve other gods, which ye have not kn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halt thou inquire, and make search, and ask diligently; and, behold, if it be truth, and the thing certain, that such abomination is wrought in the midst of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surely smite the inhabitants of that city with the edge of the sword, destroying it utterly, and all that is therein and the cattle thereof, with the edge of the s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gather all the spoil of it into the midst of the street thereof, and shalt burn with fire the city, and all the spoil thereof every whit, unto the LORD thy God: and it shall be an heap for ever; it shall not be built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shall cleave nought of the devoted thing to thine hand: that the LORD may turn from the fierceness of his anger, and shew thee mercy, and have compassion upon thee, and multiply thee, as he hath sworn unto thy fath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ou shalt hearken to the voice of the LORD thy God, to keep all his commandments which I command thee this day, to do that which is right in the eyes of the LORD th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there arise in the midst of thee a prophet, or a dreamer of dreams, and he give thee a sign or a wond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ign or the wonder come to pass, whereof he spake unto thee, saying, Let us go after other gods, which thou hast not known, and let us serve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not hearken unto the words of that prophet, or unto that dreamer of dreams: for the LORD your God proveth you, to know whether ye love the LORD your God with all your heart and with all your so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shall walk after the LORD your God, and fear him, and keep his commandments, and obey his voice, and ye shall serve him, and cleave un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at prophet, or that dreamer of dreams, shall be put to death; because he hath spoken rebellion against the LORD your God, which brought you out of the land of Egypt, and redeemed thee out of the house of bondage, to draw thee aside out of the way which the LORD thy God commanded thee to walk in. So shalt thou put away the evil from the midst of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thy brother, the son of thy mother, or thy son, or thy daughter, or the wife of thy bosom, or thy friend, which is as thine own soul, entice thee secretly, saying, Let us go and serve other gods, which thou hast not known, thou, nor thy fa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gods of the peoples which are round about you, nigh unto thee, or far off from thee, from the one end of the earth even unto the other end o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shalt not consent unto him, nor hearken unto him; neither shall thine eye pity him, neither shalt thou spare, neither shalt thou conceal him:]]></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2026-07-13T11:17:36Z</dcterms:created>
  <dcterms:modified xsi:type="dcterms:W3CDTF">2026-07-13T11:17:36Z</dcterms:modified>
  <dc:title>Bible.com.au: DEUTERONOMY 13:1-18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