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Levi hath no portion nor inheritance with his brethren; the LORD is his inheritance, according as the LORD thy God spake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tayed in the mount, as at the first time, forty days and forty nights: and the LORD hearkened unto me that time also; the LORD would not destroy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e, Arise, take thy journey before the people; and they shall go in and possess the land, which I sware unto their fathers to give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srael, what doth the LORD thy God require of thee, but to fear the LORD thy God, to walk in all his ways, and to love him, and to serve the LORD thy God with all thy heart and with all thy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keep the commandments of the LORD, and his statutes, which I command thee this day for thy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unto the LORD thy God belongeth the heaven, and the heaven of heavens, the earth, with all that therei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the LORD had a delight in thy fathers to love them, and he chose their seed after them, even you above all peoples, as at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ircumcise therefore the foreskin of your heart, and be no more stiffnec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your God, he is God of gods, and Lord of lords, the great God, the mighty, and the terrible, which regardeth not persons, nor taketh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oth execute the judgment of the fatherless and widow, and loveth the stranger, in giving him food and rai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LORD said unto me, Hew thee two tables of stone like unto the first, and come up unto me into the mount, and make thee an ark of w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ve ye therefore the stranger: for ye were strangers in the land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fear the LORD thy God; him shalt thou serve; and to him shalt thou cleave, and by his name shalt thou sw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hy praise, and he is thy God, that hath done for thee these great and terrible things, which thine eyes have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y fathers went down into Egypt with threescore and ten persons; and now the LORD thy God hath made thee as the stars of heaven for multitu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write on the tables the words that were on the first tables which thou brakest, and thou shalt put them in the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an ark of acacia wood, and hewed two tables of stone like unto the first, and went up into the mount, having the two tables in mine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rote on the tables, according to the first writing, the ten commandments, which the LORD spake unto you in the mount out of the midst of the fire in the day of the assembly: and the LORD gave them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turned and came down from the mount, and put the tables in the ark which I had made; and there they be,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journeyed from Beeroth Bene-jaakan to Moserah: there Aaron died, and there he was buried; and Eleazar his son ministered in the priest’s office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nce they journeyed unto Gudgodah; and from Gudgodah to Jotbathah, a land of brooks of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separated the tribe of Levi, to bear the ark of the covenant of the LORD, to stand before the LORD to minister unto him, and to bless in his name, unto this day.]]></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DEUTERONOMY 10:1-22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