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9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Belteshazzar, master of the magicians, because I know that the spirit of the holy gods is in thee, and no secret troubleth thee, tell me the visions of my dream that I have seen, and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were the visions of my head upon my bed: I saw, and behold a tree in the midst of the earth, and the height thereof was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ee grew, and was strong, and the height thereof reached unto heaven, and the sight thereof to the end of all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ves thereof were fair, and the fruit thereof much, and in it was meat for all: the beasts of the field had shadow under it, and the fowls of the heaven dwelt in the branches thereof, and all flesh was fed of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in the visions of my head upon my bed, and, behold, a watcher and an holy one came down from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ried aloud, and said thus, Hew down the tree, and cut off his branches, shake off his leaves, and scatter his fruit: let the beasts get away from under it, and the fowls from hi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leave the stump of his roots in the earth, even with a band of iron and brass, in the tender grass of the field; and let it be wet with the dew of heaven, and let his portion be with the beasts in the grass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s heart be changed from man’s and let a beast’s heart be given unto him; and let seven times pass ove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ntence is by the decree of the watchers, and the demand by the word of the holy ones: to the intent that the living may know that the Most High ruleth in the kingdom of men, and giveth it to whomsoever he will, and setteth up over it the lowest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dream I king Nebuchadnezzar have seen: and thou, O Belteshazzar, declare the interpretation, forasmuch as all the wise men of my kingdom are not able to make known unto me the interpretation; but thou art able, for the spirit of the holy gods is in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unto all the peoples, nations, and languages, that dwell in all the earth; peace be multiplied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niel, whose name was Belteshazzar, was astonied for a while, and his thoughts troubled him. The king answered and said, Belteshazzar, let not the dream or the interpretation, trouble thee. Belteshazzar answered and said, My lord, the dream be to them that hate thee, and the interpretation thereof to thine adversar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ee that thou sawest, which grew, and was strong, whose height reached unto the heaven, and the sight thereof to all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se leaves were fair, and the fruit thereof much, and in it was meat for all; under which the beasts of the field dwelt, and upon whose branches the fowls of the heaven had their habi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hou, O king, that art grown and become strong: for thy greatness is grown, and reacheth unto heaven, and thy dominion to the end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reas the king saw a watcher and an holy one coming down from heaven, and saying, Hew down the tree, and destroy it; nevertheless leave the stump of the roots thereof in the earth, even with a band of iron and brass, in the tender grass of the field; and let it be wet with the dew of heaven, and let his portion be with the beasts of the field, till seven times pass over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interpretation, O king, and it is the decree of the Most High, which is come upon my lord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thou shalt be driven from men, and thy dwelling shall be with the beasts of the field, and thou shalt be made to eat grass as oxen, and shalt be wet with the dew of heaven, and seven times shall pass over thee; till thou know that the Most High ruleth in the kingdom of men, and giveth it to whomsoever he w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they commanded to leave the stump of the tree roots; thy kingdom shall be sure unto thee, after that thou shalt have known that the heavens do ru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O king, let my counsel be acceptable unto thee, and break off thy sins by righteousness, and thine iniquities by shewing mercy to the poor; if there may be a lengthening of thy tranquill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is came upon the king Nebuchadnezz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hath seemed good unto me to shew the signs and wonders that the Most High God hath wrought towar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end of twelve months he was walking in the royal palace of Baby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pake and said, Is not this great Babylon, which I have built for the royal dwelling place, by the might of my power and for the glory of my majes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the word was in the king’s mouth, there fell a voice from heaven, saying, O king Nebuchadnezzar, to thee it is spoken: the kingdom is departed from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be driven from men, and thy dwelling shall be with the beasts of the field; thou shalt be made to eat grass as oxen, and seven times shall pass over thee; until thou know that the Most High ruleth in the kingdom of men, and giveth it to whomsoever he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ame hour was the thing fulfilled upon Nebuchadnezzar: and he was driven from men, and did eat grass as oxen, and his body was wet with the dew of heaven, till his hair was grown like eagles’ feathers, and his nails like birds’ cla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t the end of the days I Nebuchadnezzar lifted up mine eyes unto heaven, and mine understanding returned unto me, and I blessed the Most High, and I praised and honoured him that liveth for ever; for his dominion is an everlasting dominion, and his kingdom from generation to gener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e inhabitants of the earth are reputed as nothing: and he doeth according to his will in the army of heaven, and among the inhabitants of the earth: and none can stay his hand, or say unto him, What doest th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same time mine understanding returned unto me; and for the glory of my kingdom, my majesty and brightness returned unto me; and my counsellors and my lords sought unto me; and I was established in my kingdom, and excellent greatness was added unto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I Nebuchadnezzar praise and extol and honour the King of heaven; for all his works are truth, and his ways judgment: and those that walk in pride he is able to ab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great are his signs! and how mighty are his wonders! his kingdom is an everlasting kingdom, and his dominion is from generation to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Nebuchadnezzar was at rest in mine house, and flourishing in my pa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w a dream which made me afraid; the thoughts upon my bed and the visions of my head troubl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made I a decree to bring in all the wise men of Babylon before me, that they might make known unto me the interpretation of the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in the magicians, the enchanters, the Chaldeans, and the soothsayers: and I told the dream before them; but they did not make known unto me the interpretation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t the last Daniel came in before me, whose name was Belteshazzar, according to the name of my god, and in whom is the spirit of the holy gods: and I told the dream before him, saying,]]></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2026-06-26T16:57:40Z</dcterms:created>
  <dcterms:modified xsi:type="dcterms:W3CDTF">2026-06-26T16:57:40Z</dcterms:modified>
  <dc:title>Bible.com.au: DANIEL 4:1-37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