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nswered and said to Nebuchadnezzar the king, O king, liv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O king, hast made a decree, that every man that shall hear the sound of the cornet, flute, harp, sackbut, psaltery, and dulcimer, and all kinds of music, shall fall down and worship the golden im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so falleth not down and worshippeth, shall be cast into the midst of a burning fiery furn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are certain Jews whom thou hast appointed over the affairs of the province of Babylon, Shadrach, Meshach, and Abed-nego; these men, O king, have not regarded thee: they serve not thy gods, nor worship the golden image which thou hast set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Nebuchadnezzar in his rage and fury commanded to bring Shadrach, Meshach, and Abed-nego. Then they brought these men befor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buchadnezzar answered and said unto them, Is it of purpose, O Shadrach, Meshach, and Abed-nego, that ye serve not my god, nor worship the golden image which I have set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ye be ready that at what time ye hear the sound of the cornet, flute, harp, sackbut, psaltery, and dulcimer, and all kinds of music, ye fall down and worship the image which I have made, well: but if ye worship not, ye shall be cast the same hour into the midst of a burning fiery furnace; and who is that God that shall deliver you out of my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answered and said to the king, O Nebuchadnezzar, we have no need to answer thee in this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it be so, our God whom we serve is able to deliver us from the burning fiery furnace; and he will deliver us out of thine han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not, be it known unto thee, O king, that we will not serve thy gods, nor worship the golden image which thou hast se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buchadnezzar the king made an image of gold, whose height was threescore cubits, and the breadth thereof six cubits: he set it up in the plain of Dura, in the province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Nebuchadnezzar full of fury, and the form of his visage was changed against Shadrach, Meshach, and Abed-nego: therefore he spake, and commanded that they should heat the furnace seven times more than it was wont to be he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mmanded certain mighty men that were in is army to bind Shadrach, Meshach, and Abed-nego, and to cast them into the burning fiery furn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se men were bound in their hosen, their tunics, and their mantles, and their other garments, and were cast into the midst of the burning fiery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because the king’s commandment was urgent, and the furnace exceeding hot, the flame of the fire slew those men that took up Shadrach, Meshach, and Abed-ne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Shadrach, Meshach, and Abed-nego, fell down bound into the midst of the burning fiery furn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Nebuchadnezzar the king was astonied, and rose up in haste: he spake and said unto his counsellors, Did not we cast three men bound into the midst of the fire? They answered and said unto the king, True, O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and said, Lo, I see four men loose, walking in the midst of the fire, and they have no hurt; and the aspect of the fourth is like a son of the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Nebuchadnezzar came near to the mouth of the burning fiery furnace: he spake and said, Shadrach, Meshach, and Abed-nego, ye servants of the Most High God, come forth, and come hither. Then Shadrach, Meshach, and Abed-nego, came forth out of the midst of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atraps, the deputies, and the governors, and the king’s counsellors, being gathered together, saw these men, that the fire had no power upon their bodies, nor was the hair of their head singed, neither were their hosen changed, nor had the smell of fire passed 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buchadnezzar spake and said, Blessed be the God of Shadrach, Meshach, and Abed-nego, who hath sent his angel, and delivered his servants that trusted in him, and have changed the king’s word, and have yielded their bodies, that they might not serve nor worship any god, except their own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Nebuchadnezzar the king sent to gather together the satraps, the deputies, and the governors, the judges, the treasurers, the counsellors, the sheriffs, and all the rulers of the provinces, to come to the dedication of the image which Nebuchadnezzar the king had set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make a decree, that every people, nation, and language, which speak any thing amiss against the God of Shadrach, Meshach, and Abed-nego, shall be cut in pieces, and their houses shall be made a dung-hill: because there is no other god that is able to deliver after this so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promoted Shadrach, Meshach, and Abed-nego, in the province of Baby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satraps, the deputies, and the governors, the judges, the treasurers, the counsellors, the sheriffs, and all the rulers of the provinces, were gathered together unto the dedication of the image that Nebuchadnezzar the king had set up; and they stood before the image that Nebuchadnezzar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herald cried aloud, to you it is commanded, O peoples, nations, and langu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at what time ye hear the sound of the cornet, flute, harp, sackbut, psaltery, dulcimer, and all kinds of music, ye fall down and worship the golden image that Nebuchadnezzar the king hath set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so falleth not down and worshippeth shall the same hour be cast into the midst of a burning fiery furn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t that time, when all the peoples heard the sound of the cornet, flute, harp, sackbut, psaltery, and all kinds of music, all the peoples, the nations, and the languages, fell down and worshipped the golden image that Nebuchadnezzar the king had se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at that time certain Chaldeans came near, and brought accusation against the Jew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2026-06-24T15:17:42Z</dcterms:created>
  <dcterms:modified xsi:type="dcterms:W3CDTF">2026-06-24T15:17:42Z</dcterms:modified>
  <dc:title>Bible.com.au: DANIEL 3:1-30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