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Go thy way, Daniel: for the words are shut up and sealed till the time of the e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ny shall purify themselves; and make themselves white, and be refined; but the wicked shall do wickedly; and none of the wicked shall understand: but they that be wise shall underst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 time that the continual burnt offering shall be taken away, and the abomination that maketh desolate set up, there shall be a thousand two hundred and ninety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lessed is he that waiteth, and cometh to the thousand three hundred and five and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go thou thy way till the end be: for thou shalt rest, and shalt stand in thy lot, at the end of the da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t that time shall Michael stand up, the great prince which standeth for the children of thy people: and there shall be a time of trouble, such as never was since there was a nation even to that same time: and at that time thy people shall be delivered, every one that shall be found written in the boo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of them that sleep in the dust of the earth shall awake, some to everlasting life, and some to shame and everlasting contemp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that be wise shall shine as the brightness of the firmament; and they that turn many to righteousness as the stars for ever and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ou, O Daniel, shut up the words, and seal the book, even to the time of the end: many shall run to and fro, and knowledge shall be increas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Daniel looked, and, behold, there stood other two, the one on the brink of the river on this side, and the other on the brink of the river on that sid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e said to the man clothed in linen, which was above the waters of the river, How long shall it be to the end of these won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heard the man clothed in linen, which was above the waters of the river, when he held up his right hand and his left hand unto heaven, and sware by him that liveth fear ever that it shall be for a time, times, and an half; and when they have made an end of breaking in pieces the power of the holy people, all these things shall be finish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heard, but I understood not: then said I, O my lord, what shall be the issue of these things?]]></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2026-06-24T15:19:21Z</dcterms:created>
  <dcterms:modified xsi:type="dcterms:W3CDTF">2026-06-24T15:19:21Z</dcterms:modified>
  <dc:title>Bible.com.au: DANIEL 12:1-13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