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shut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purify themselves; and make themselves white, and be refined; but the wicked shall do wickedly; and none of the wicked shall understand: but they that b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continual burnt offering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halt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e brink of the river on this side, and the other on the brink of the river on tha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above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above the waters of the river, when he held up his right hand and his left hand unto heaven, and sware by him that liveth fear ever that it shall be for a time, times, and an half; and when they have made an end of breaking in pieces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issue of these thing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2026-06-24T16:25:32Z</dcterms:created>
  <dcterms:modified xsi:type="dcterms:W3CDTF">2026-06-24T16:25:32Z</dcterms:modified>
  <dc:title>Bible.com.au: DANIEL 12:1-13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